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9" r:id="rId3"/>
    <p:sldId id="301" r:id="rId4"/>
    <p:sldId id="302" r:id="rId5"/>
    <p:sldId id="296" r:id="rId6"/>
    <p:sldId id="291" r:id="rId7"/>
    <p:sldId id="300" r:id="rId8"/>
    <p:sldId id="263" r:id="rId9"/>
    <p:sldId id="292" r:id="rId10"/>
  </p:sldIdLst>
  <p:sldSz cx="12192000" cy="6858000"/>
  <p:notesSz cx="6797675" cy="9926638"/>
  <p:custDataLst>
    <p:tags r:id="rId13"/>
  </p:custDataLst>
  <p:defaultTextStyle>
    <a:defPPr>
      <a:defRPr lang="de-DE"/>
    </a:defPPr>
    <a:lvl1pPr marL="0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42018946-339A-AE46-9633-AAD04EBB30DB}">
          <p14:sldIdLst>
            <p14:sldId id="256"/>
            <p14:sldId id="299"/>
            <p14:sldId id="301"/>
            <p14:sldId id="302"/>
            <p14:sldId id="296"/>
            <p14:sldId id="291"/>
            <p14:sldId id="300"/>
            <p14:sldId id="263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188" userDrawn="1">
          <p15:clr>
            <a:srgbClr val="A4A3A4"/>
          </p15:clr>
        </p15:guide>
        <p15:guide id="2" orient="horz" pos="964" userDrawn="1">
          <p15:clr>
            <a:srgbClr val="A4A3A4"/>
          </p15:clr>
        </p15:guide>
        <p15:guide id="3" orient="horz" pos="2924" userDrawn="1">
          <p15:clr>
            <a:srgbClr val="A4A3A4"/>
          </p15:clr>
        </p15:guide>
        <p15:guide id="4" orient="horz" pos="1114" userDrawn="1">
          <p15:clr>
            <a:srgbClr val="A4A3A4"/>
          </p15:clr>
        </p15:guide>
        <p15:guide id="5" pos="677" userDrawn="1">
          <p15:clr>
            <a:srgbClr val="A4A3A4"/>
          </p15:clr>
        </p15:guide>
        <p15:guide id="6" pos="3842" userDrawn="1">
          <p15:clr>
            <a:srgbClr val="A4A3A4"/>
          </p15:clr>
        </p15:guide>
        <p15:guide id="7" pos="105" userDrawn="1">
          <p15:clr>
            <a:srgbClr val="A4A3A4"/>
          </p15:clr>
        </p15:guide>
        <p15:guide id="8" pos="7049" userDrawn="1">
          <p15:clr>
            <a:srgbClr val="A4A3A4"/>
          </p15:clr>
        </p15:guide>
        <p15:guide id="9" pos="16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A28"/>
    <a:srgbClr val="3461AC"/>
    <a:srgbClr val="C60086"/>
    <a:srgbClr val="870D87"/>
    <a:srgbClr val="F4CCE7"/>
    <a:srgbClr val="E7CFE7"/>
    <a:srgbClr val="CEECF9"/>
    <a:srgbClr val="E899CF"/>
    <a:srgbClr val="CF9ECF"/>
    <a:srgbClr val="9DD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A49AC7-2C9A-476F-B6EF-33A07214AC07}" v="10" dt="2020-02-24T15:48:10.0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5075" autoAdjust="0"/>
  </p:normalViewPr>
  <p:slideViewPr>
    <p:cSldViewPr snapToGrid="0" snapToObjects="1">
      <p:cViewPr varScale="1">
        <p:scale>
          <a:sx n="69" d="100"/>
          <a:sy n="69" d="100"/>
        </p:scale>
        <p:origin x="1157" y="72"/>
      </p:cViewPr>
      <p:guideLst>
        <p:guide orient="horz" pos="4188"/>
        <p:guide orient="horz" pos="964"/>
        <p:guide orient="horz" pos="2924"/>
        <p:guide orient="horz" pos="1114"/>
        <p:guide pos="677"/>
        <p:guide pos="3842"/>
        <p:guide pos="105"/>
        <p:guide pos="7049"/>
        <p:guide pos="1664"/>
      </p:guideLst>
    </p:cSldViewPr>
  </p:slideViewPr>
  <p:outlineViewPr>
    <p:cViewPr>
      <p:scale>
        <a:sx n="33" d="100"/>
        <a:sy n="33" d="100"/>
      </p:scale>
      <p:origin x="0" y="-18413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Göllner" userId="3ba9911b51ee27bb" providerId="LiveId" clId="{D2808D54-2BE4-4EF5-B2FF-E6EA5438FCE7}"/>
    <pc:docChg chg="addSld modSld">
      <pc:chgData name="Daniel Göllner" userId="3ba9911b51ee27bb" providerId="LiveId" clId="{D2808D54-2BE4-4EF5-B2FF-E6EA5438FCE7}" dt="2020-02-24T15:51:18.367" v="21" actId="20577"/>
      <pc:docMkLst>
        <pc:docMk/>
      </pc:docMkLst>
      <pc:sldChg chg="modSp mod">
        <pc:chgData name="Daniel Göllner" userId="3ba9911b51ee27bb" providerId="LiveId" clId="{D2808D54-2BE4-4EF5-B2FF-E6EA5438FCE7}" dt="2020-02-24T15:51:11.709" v="20" actId="20577"/>
        <pc:sldMkLst>
          <pc:docMk/>
          <pc:sldMk cId="2097527773" sldId="299"/>
        </pc:sldMkLst>
        <pc:spChg chg="mod">
          <ac:chgData name="Daniel Göllner" userId="3ba9911b51ee27bb" providerId="LiveId" clId="{D2808D54-2BE4-4EF5-B2FF-E6EA5438FCE7}" dt="2020-02-24T15:48:49.888" v="12" actId="255"/>
          <ac:spMkLst>
            <pc:docMk/>
            <pc:sldMk cId="2097527773" sldId="299"/>
            <ac:spMk id="2" creationId="{424C0ADE-94C8-4551-965B-1B57B3ADA838}"/>
          </ac:spMkLst>
        </pc:spChg>
        <pc:spChg chg="mod">
          <ac:chgData name="Daniel Göllner" userId="3ba9911b51ee27bb" providerId="LiveId" clId="{D2808D54-2BE4-4EF5-B2FF-E6EA5438FCE7}" dt="2020-02-24T15:51:11.709" v="20" actId="20577"/>
          <ac:spMkLst>
            <pc:docMk/>
            <pc:sldMk cId="2097527773" sldId="299"/>
            <ac:spMk id="12" creationId="{A347677C-7D7B-46BF-B5DA-19978FFCF149}"/>
          </ac:spMkLst>
        </pc:spChg>
        <pc:spChg chg="mod">
          <ac:chgData name="Daniel Göllner" userId="3ba9911b51ee27bb" providerId="LiveId" clId="{D2808D54-2BE4-4EF5-B2FF-E6EA5438FCE7}" dt="2020-02-24T15:48:57.845" v="13" actId="1076"/>
          <ac:spMkLst>
            <pc:docMk/>
            <pc:sldMk cId="2097527773" sldId="299"/>
            <ac:spMk id="15" creationId="{DDC32C30-5B0B-45C6-B7C4-3EE7B3AF2933}"/>
          </ac:spMkLst>
        </pc:spChg>
      </pc:sldChg>
      <pc:sldChg chg="modSp mod">
        <pc:chgData name="Daniel Göllner" userId="3ba9911b51ee27bb" providerId="LiveId" clId="{D2808D54-2BE4-4EF5-B2FF-E6EA5438FCE7}" dt="2020-02-24T15:51:18.367" v="21" actId="20577"/>
        <pc:sldMkLst>
          <pc:docMk/>
          <pc:sldMk cId="3457853856" sldId="301"/>
        </pc:sldMkLst>
        <pc:spChg chg="mod">
          <ac:chgData name="Daniel Göllner" userId="3ba9911b51ee27bb" providerId="LiveId" clId="{D2808D54-2BE4-4EF5-B2FF-E6EA5438FCE7}" dt="2020-02-24T15:48:42.524" v="11" actId="255"/>
          <ac:spMkLst>
            <pc:docMk/>
            <pc:sldMk cId="3457853856" sldId="301"/>
            <ac:spMk id="2" creationId="{A4A71A2F-A21E-491B-B658-3F74D7D119B4}"/>
          </ac:spMkLst>
        </pc:spChg>
        <pc:spChg chg="mod">
          <ac:chgData name="Daniel Göllner" userId="3ba9911b51ee27bb" providerId="LiveId" clId="{D2808D54-2BE4-4EF5-B2FF-E6EA5438FCE7}" dt="2020-02-24T15:51:18.367" v="21" actId="20577"/>
          <ac:spMkLst>
            <pc:docMk/>
            <pc:sldMk cId="3457853856" sldId="301"/>
            <ac:spMk id="5" creationId="{D258BECE-00FF-4457-A9CA-F59C05C8979C}"/>
          </ac:spMkLst>
        </pc:spChg>
        <pc:spChg chg="mod">
          <ac:chgData name="Daniel Göllner" userId="3ba9911b51ee27bb" providerId="LiveId" clId="{D2808D54-2BE4-4EF5-B2FF-E6EA5438FCE7}" dt="2020-02-24T15:48:29.325" v="10" actId="1076"/>
          <ac:spMkLst>
            <pc:docMk/>
            <pc:sldMk cId="3457853856" sldId="301"/>
            <ac:spMk id="9" creationId="{7CF1B8C3-FD01-4623-8C6B-E27FFF2C3DBC}"/>
          </ac:spMkLst>
        </pc:spChg>
      </pc:sldChg>
      <pc:sldChg chg="addSp modSp add mod">
        <pc:chgData name="Daniel Göllner" userId="3ba9911b51ee27bb" providerId="LiveId" clId="{D2808D54-2BE4-4EF5-B2FF-E6EA5438FCE7}" dt="2020-02-24T15:48:20.543" v="9" actId="1076"/>
        <pc:sldMkLst>
          <pc:docMk/>
          <pc:sldMk cId="4241103751" sldId="302"/>
        </pc:sldMkLst>
        <pc:spChg chg="mod">
          <ac:chgData name="Daniel Göllner" userId="3ba9911b51ee27bb" providerId="LiveId" clId="{D2808D54-2BE4-4EF5-B2FF-E6EA5438FCE7}" dt="2020-02-24T15:47:11.218" v="3" actId="255"/>
          <ac:spMkLst>
            <pc:docMk/>
            <pc:sldMk cId="4241103751" sldId="302"/>
            <ac:spMk id="2" creationId="{A8425C80-054A-438B-A3F9-2691593A026A}"/>
          </ac:spMkLst>
        </pc:spChg>
        <pc:spChg chg="mod">
          <ac:chgData name="Daniel Göllner" userId="3ba9911b51ee27bb" providerId="LiveId" clId="{D2808D54-2BE4-4EF5-B2FF-E6EA5438FCE7}" dt="2020-02-24T15:47:33.776" v="4"/>
          <ac:spMkLst>
            <pc:docMk/>
            <pc:sldMk cId="4241103751" sldId="302"/>
            <ac:spMk id="3" creationId="{0E96CDC4-6A8A-4D65-8A2C-927007316588}"/>
          </ac:spMkLst>
        </pc:spChg>
        <pc:spChg chg="mod">
          <ac:chgData name="Daniel Göllner" userId="3ba9911b51ee27bb" providerId="LiveId" clId="{D2808D54-2BE4-4EF5-B2FF-E6EA5438FCE7}" dt="2020-02-24T15:47:46.657" v="6"/>
          <ac:spMkLst>
            <pc:docMk/>
            <pc:sldMk cId="4241103751" sldId="302"/>
            <ac:spMk id="5" creationId="{1F6224DB-533B-4275-8B20-3A0B85B51A6C}"/>
          </ac:spMkLst>
        </pc:spChg>
        <pc:spChg chg="mod">
          <ac:chgData name="Daniel Göllner" userId="3ba9911b51ee27bb" providerId="LiveId" clId="{D2808D54-2BE4-4EF5-B2FF-E6EA5438FCE7}" dt="2020-02-24T15:48:00.069" v="7"/>
          <ac:spMkLst>
            <pc:docMk/>
            <pc:sldMk cId="4241103751" sldId="302"/>
            <ac:spMk id="6" creationId="{F3550950-9916-4123-92FE-C214C7D33316}"/>
          </ac:spMkLst>
        </pc:spChg>
        <pc:spChg chg="add mod">
          <ac:chgData name="Daniel Göllner" userId="3ba9911b51ee27bb" providerId="LiveId" clId="{D2808D54-2BE4-4EF5-B2FF-E6EA5438FCE7}" dt="2020-02-24T15:48:20.543" v="9" actId="1076"/>
          <ac:spMkLst>
            <pc:docMk/>
            <pc:sldMk cId="4241103751" sldId="302"/>
            <ac:spMk id="9" creationId="{2E5CBECC-E12D-43C5-B346-1688939BDBB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CC71C-41FA-D749-94FB-8AD0EC0CB285}" type="datetime1">
              <a:rPr lang="de-DE" smtClean="0"/>
              <a:pPr/>
              <a:t>24.02.2020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91563-21B3-C449-AFB2-D63995CCC28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00119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D28E4-C8E1-E344-BE5E-59771B7AAFCF}" type="datetime1">
              <a:rPr lang="de-DE" smtClean="0"/>
              <a:pPr/>
              <a:t>24.02.2020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77234-51E1-C945-AF0B-DCDDE50BB6C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88749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457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457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457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457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457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457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457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457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7234-51E1-C945-AF0B-DCDDE50BB6CA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6259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-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7234-51E1-C945-AF0B-DCDDE50BB6CA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4898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7234-51E1-C945-AF0B-DCDDE50BB6CA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4108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7234-51E1-C945-AF0B-DCDDE50BB6CA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7915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jp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g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8" y="1595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Folie" r:id="rId4" imgW="500" imgH="500" progId="TCLayout.ActiveDocument.1">
                  <p:embed/>
                </p:oleObj>
              </mc:Choice>
              <mc:Fallback>
                <p:oleObj name="think-cell Folie" r:id="rId4" imgW="500" imgH="500" progId="TCLayout.ActiveDocument.1">
                  <p:embed/>
                  <p:pic>
                    <p:nvPicPr>
                      <p:cNvPr id="12" name="Objekt 1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" y="1595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el 14"/>
          <p:cNvSpPr>
            <a:spLocks noGrp="1"/>
          </p:cNvSpPr>
          <p:nvPr>
            <p:ph type="title" hasCustomPrompt="1"/>
          </p:nvPr>
        </p:nvSpPr>
        <p:spPr>
          <a:xfrm>
            <a:off x="385697" y="2448024"/>
            <a:ext cx="11029231" cy="1789087"/>
          </a:xfrm>
          <a:prstGeom prst="rect">
            <a:avLst/>
          </a:prstGeom>
        </p:spPr>
        <p:txBody>
          <a:bodyPr vert="horz" lIns="83988" tIns="41994" rIns="83988" bIns="41994" anchor="b" anchorCtr="0"/>
          <a:lstStyle>
            <a:lvl1pPr algn="l">
              <a:lnSpc>
                <a:spcPct val="100000"/>
              </a:lnSpc>
              <a:defRPr sz="4431" b="0" baseline="0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Titel (Schriftgröße 36)</a:t>
            </a:r>
          </a:p>
        </p:txBody>
      </p:sp>
      <p:sp>
        <p:nvSpPr>
          <p:cNvPr id="11" name="Textplatzhalter 39"/>
          <p:cNvSpPr>
            <a:spLocks noGrp="1"/>
          </p:cNvSpPr>
          <p:nvPr>
            <p:ph type="body" sz="quarter" idx="10" hasCustomPrompt="1"/>
          </p:nvPr>
        </p:nvSpPr>
        <p:spPr>
          <a:xfrm>
            <a:off x="385697" y="4346055"/>
            <a:ext cx="11029231" cy="360000"/>
          </a:xfrm>
          <a:prstGeom prst="rect">
            <a:avLst/>
          </a:prstGeom>
        </p:spPr>
        <p:txBody>
          <a:bodyPr vert="horz" lIns="83988" tIns="41994" rIns="83988" bIns="41994"/>
          <a:lstStyle>
            <a:lvl1pPr marL="0" indent="0">
              <a:spcBef>
                <a:spcPts val="0"/>
              </a:spcBef>
              <a:buNone/>
              <a:defRPr sz="1969">
                <a:solidFill>
                  <a:schemeClr val="accent1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de-DE" dirty="0"/>
              <a:t>Untertitel (Schriftgröße 16)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01C85735-1773-4694-9F84-671B37151CAB}"/>
              </a:ext>
            </a:extLst>
          </p:cNvPr>
          <p:cNvGrpSpPr/>
          <p:nvPr userDrawn="1"/>
        </p:nvGrpSpPr>
        <p:grpSpPr>
          <a:xfrm>
            <a:off x="-3773" y="1141043"/>
            <a:ext cx="147497" cy="4583651"/>
            <a:chOff x="-3069" y="1141036"/>
            <a:chExt cx="119841" cy="4583651"/>
          </a:xfrm>
        </p:grpSpPr>
        <p:sp>
          <p:nvSpPr>
            <p:cNvPr id="15" name="Rechteck 14"/>
            <p:cNvSpPr/>
            <p:nvPr userDrawn="1"/>
          </p:nvSpPr>
          <p:spPr>
            <a:xfrm>
              <a:off x="-3069" y="1141036"/>
              <a:ext cx="119841" cy="1527884"/>
            </a:xfrm>
            <a:prstGeom prst="rect">
              <a:avLst/>
            </a:prstGeom>
            <a:solidFill>
              <a:srgbClr val="3461AC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16" name="Rechteck 15"/>
            <p:cNvSpPr/>
            <p:nvPr userDrawn="1"/>
          </p:nvSpPr>
          <p:spPr>
            <a:xfrm>
              <a:off x="-3069" y="2668920"/>
              <a:ext cx="119841" cy="15278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17" name="Rechteck 16"/>
            <p:cNvSpPr/>
            <p:nvPr userDrawn="1"/>
          </p:nvSpPr>
          <p:spPr>
            <a:xfrm>
              <a:off x="-3069" y="4196803"/>
              <a:ext cx="119841" cy="1527884"/>
            </a:xfrm>
            <a:prstGeom prst="rect">
              <a:avLst/>
            </a:prstGeom>
            <a:solidFill>
              <a:srgbClr val="0E1A28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</p:grpSp>
      <p:sp>
        <p:nvSpPr>
          <p:cNvPr id="14" name="Textplatzhalter 39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85697" y="4866215"/>
            <a:ext cx="11029231" cy="743556"/>
          </a:xfrm>
          <a:prstGeom prst="rect">
            <a:avLst/>
          </a:prstGeom>
        </p:spPr>
        <p:txBody>
          <a:bodyPr vert="horz" lIns="83988" tIns="41994" rIns="83988" bIns="41994"/>
          <a:lstStyle>
            <a:lvl1pPr marL="0" indent="0">
              <a:spcBef>
                <a:spcPts val="0"/>
              </a:spcBef>
              <a:buNone/>
              <a:defRPr sz="1969" baseline="0">
                <a:solidFill>
                  <a:schemeClr val="accent1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de-DE" dirty="0"/>
              <a:t>Vortragender, Funktion/ Organisationseinheit, Datum (Schriftgröße 16)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032D443-2BC1-474B-BD59-9CCB143ED3E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04341" y="838287"/>
            <a:ext cx="2961437" cy="195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36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8" y="1595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Folie" r:id="rId4" imgW="500" imgH="500" progId="TCLayout.ActiveDocument.1">
                  <p:embed/>
                </p:oleObj>
              </mc:Choice>
              <mc:Fallback>
                <p:oleObj name="think-cell Folie" r:id="rId4" imgW="500" imgH="500" progId="TCLayout.ActiveDocument.1">
                  <p:embed/>
                  <p:pic>
                    <p:nvPicPr>
                      <p:cNvPr id="12" name="Objekt 1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" y="1595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01C85735-1773-4694-9F84-671B37151CAB}"/>
              </a:ext>
            </a:extLst>
          </p:cNvPr>
          <p:cNvGrpSpPr/>
          <p:nvPr userDrawn="1"/>
        </p:nvGrpSpPr>
        <p:grpSpPr>
          <a:xfrm>
            <a:off x="-3773" y="1141043"/>
            <a:ext cx="147497" cy="4583651"/>
            <a:chOff x="-3069" y="1141036"/>
            <a:chExt cx="119841" cy="4583651"/>
          </a:xfrm>
        </p:grpSpPr>
        <p:sp>
          <p:nvSpPr>
            <p:cNvPr id="15" name="Rechteck 14"/>
            <p:cNvSpPr/>
            <p:nvPr userDrawn="1"/>
          </p:nvSpPr>
          <p:spPr>
            <a:xfrm>
              <a:off x="-3069" y="1141036"/>
              <a:ext cx="119841" cy="1527884"/>
            </a:xfrm>
            <a:prstGeom prst="rect">
              <a:avLst/>
            </a:prstGeom>
            <a:solidFill>
              <a:srgbClr val="3461AC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16" name="Rechteck 15"/>
            <p:cNvSpPr/>
            <p:nvPr userDrawn="1"/>
          </p:nvSpPr>
          <p:spPr>
            <a:xfrm>
              <a:off x="-3069" y="2668920"/>
              <a:ext cx="119841" cy="15278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17" name="Rechteck 16"/>
            <p:cNvSpPr/>
            <p:nvPr userDrawn="1"/>
          </p:nvSpPr>
          <p:spPr>
            <a:xfrm>
              <a:off x="-3069" y="4196803"/>
              <a:ext cx="119841" cy="1527884"/>
            </a:xfrm>
            <a:prstGeom prst="rect">
              <a:avLst/>
            </a:prstGeom>
            <a:solidFill>
              <a:srgbClr val="0E1A28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</p:grpSp>
      <p:pic>
        <p:nvPicPr>
          <p:cNvPr id="7" name="Grafik 6">
            <a:extLst>
              <a:ext uri="{FF2B5EF4-FFF2-40B4-BE49-F238E27FC236}">
                <a16:creationId xmlns:a16="http://schemas.microsoft.com/office/drawing/2014/main" id="{8032D443-2BC1-474B-BD59-9CCB143ED3E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99896" y="822205"/>
            <a:ext cx="2792212" cy="1846722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B26647B8-FCFE-468C-80BD-1E76087BFF3E}"/>
              </a:ext>
            </a:extLst>
          </p:cNvPr>
          <p:cNvSpPr txBox="1"/>
          <p:nvPr userDrawn="1"/>
        </p:nvSpPr>
        <p:spPr>
          <a:xfrm>
            <a:off x="6096000" y="2704219"/>
            <a:ext cx="5422958" cy="3047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77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Hinweis</a:t>
            </a:r>
          </a:p>
          <a:p>
            <a:pPr algn="just"/>
            <a:r>
              <a:rPr lang="de-DE" sz="1477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Diese Publikation will einen Überblick vermitteln; sie enthält Informationen allgemeiner Art und kann eine individuelle Abklärung nicht ersetzen. Für den Inhalt wird keine Haftung übernommen. Es ist zu beachten, dass überlagernde Vorschriften bestehen können. </a:t>
            </a:r>
          </a:p>
          <a:p>
            <a:pPr algn="just"/>
            <a:endParaRPr lang="de-DE" sz="1477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de-DE" sz="1477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Copyright</a:t>
            </a:r>
          </a:p>
          <a:p>
            <a:pPr algn="just"/>
            <a:r>
              <a:rPr lang="de-DE" sz="1477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Ein Abdruck dieses Artikels/Folien/Übersichten (auch auszugsweise) ist nur mit schriftlicher Zustimmung von steuerberatung göllner und mit Quellenangabe gestattet.</a:t>
            </a:r>
          </a:p>
          <a:p>
            <a:pPr algn="just"/>
            <a:endParaRPr lang="de-DE" sz="1477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477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Bitte senden Sie uns ein Belegexemplar zu.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3054A90-EDB8-4D2A-8A8F-0DBC85013757}"/>
              </a:ext>
            </a:extLst>
          </p:cNvPr>
          <p:cNvSpPr txBox="1"/>
          <p:nvPr userDrawn="1"/>
        </p:nvSpPr>
        <p:spPr>
          <a:xfrm>
            <a:off x="673044" y="2704219"/>
            <a:ext cx="5422958" cy="3047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77" b="1" dirty="0"/>
              <a:t>Autor</a:t>
            </a:r>
          </a:p>
          <a:p>
            <a:r>
              <a:rPr lang="de-DE" sz="1477" dirty="0"/>
              <a:t>Diplom-Betriebswirt (FH)</a:t>
            </a:r>
          </a:p>
          <a:p>
            <a:r>
              <a:rPr lang="de-DE" sz="1477" dirty="0"/>
              <a:t>Daniel Göllner</a:t>
            </a:r>
          </a:p>
          <a:p>
            <a:r>
              <a:rPr lang="de-DE" sz="1477" dirty="0"/>
              <a:t>Steuerberater</a:t>
            </a:r>
          </a:p>
          <a:p>
            <a:r>
              <a:rPr lang="de-DE" sz="1477" dirty="0"/>
              <a:t>Am Hohlstedter Weg 3, 99441 Großschwabhausen</a:t>
            </a:r>
          </a:p>
          <a:p>
            <a:endParaRPr lang="de-DE" sz="1477" dirty="0"/>
          </a:p>
          <a:p>
            <a:pPr>
              <a:tabLst>
                <a:tab pos="551025" algn="l"/>
              </a:tabLst>
            </a:pPr>
            <a:r>
              <a:rPr lang="de-DE" sz="1477" dirty="0"/>
              <a:t>Tel.: 	+ 49 36454 47 39 67</a:t>
            </a:r>
          </a:p>
          <a:p>
            <a:pPr>
              <a:tabLst>
                <a:tab pos="551025" algn="l"/>
              </a:tabLst>
            </a:pPr>
            <a:r>
              <a:rPr lang="de-DE" sz="1477" dirty="0"/>
              <a:t>Fax:  	+ 49 36454 47 39 68</a:t>
            </a:r>
          </a:p>
          <a:p>
            <a:pPr>
              <a:tabLst>
                <a:tab pos="551025" algn="l"/>
              </a:tabLst>
            </a:pPr>
            <a:r>
              <a:rPr lang="de-DE" sz="1477" dirty="0"/>
              <a:t>Mob.: 	+ 49 1624 30 30 58</a:t>
            </a:r>
          </a:p>
          <a:p>
            <a:endParaRPr lang="de-DE" sz="1477" dirty="0"/>
          </a:p>
          <a:p>
            <a:r>
              <a:rPr lang="de-DE" sz="1477" dirty="0"/>
              <a:t>daniel.goellner@stb-goellner.de</a:t>
            </a:r>
          </a:p>
          <a:p>
            <a:r>
              <a:rPr lang="de-DE" sz="1477" dirty="0"/>
              <a:t>stb-goellner.de</a:t>
            </a:r>
          </a:p>
          <a:p>
            <a:endParaRPr lang="de-DE" sz="1477" dirty="0"/>
          </a:p>
        </p:txBody>
      </p:sp>
    </p:spTree>
    <p:extLst>
      <p:ext uri="{BB962C8B-B14F-4D97-AF65-F5344CB8AC3E}">
        <p14:creationId xmlns:p14="http://schemas.microsoft.com/office/powerpoint/2010/main" val="287271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1993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4"/>
          <p:cNvSpPr>
            <a:spLocks noGrp="1"/>
          </p:cNvSpPr>
          <p:nvPr>
            <p:ph type="title" hasCustomPrompt="1"/>
          </p:nvPr>
        </p:nvSpPr>
        <p:spPr>
          <a:xfrm>
            <a:off x="769115" y="406992"/>
            <a:ext cx="10646622" cy="928323"/>
          </a:xfrm>
          <a:prstGeom prst="rect">
            <a:avLst/>
          </a:prstGeom>
        </p:spPr>
        <p:txBody>
          <a:bodyPr vert="horz" lIns="83988" tIns="41994" rIns="83988" bIns="41994"/>
          <a:lstStyle>
            <a:lvl1pPr algn="l" defTabSz="56273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3446" b="0" kern="1200" baseline="0" dirty="0">
                <a:solidFill>
                  <a:schemeClr val="tx2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de-DE" dirty="0"/>
              <a:t>Überschrift (Schriftgröße 28 | max. zweizeilig)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772561" y="1417349"/>
            <a:ext cx="10643179" cy="415700"/>
          </a:xfrm>
          <a:prstGeom prst="rect">
            <a:avLst/>
          </a:prstGeom>
        </p:spPr>
        <p:txBody>
          <a:bodyPr vert="horz" lIns="83988" tIns="41994" rIns="83988" bIns="41994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69" b="0" baseline="0">
                <a:solidFill>
                  <a:schemeClr val="accent1"/>
                </a:solidFill>
                <a:latin typeface="Segoe UI" pitchFamily="34" charset="0"/>
                <a:cs typeface="Segoe UI" pitchFamily="34" charset="0"/>
              </a:defRPr>
            </a:lvl1pPr>
            <a:lvl2pPr>
              <a:lnSpc>
                <a:spcPts val="2826"/>
              </a:lnSpc>
              <a:defRPr sz="2092" baseline="0">
                <a:latin typeface="Akko W01 Light"/>
              </a:defRPr>
            </a:lvl2pPr>
            <a:lvl3pPr>
              <a:lnSpc>
                <a:spcPts val="2826"/>
              </a:lnSpc>
              <a:defRPr sz="2092" baseline="0">
                <a:latin typeface="Akko W01 Light"/>
              </a:defRPr>
            </a:lvl3pPr>
            <a:lvl4pPr>
              <a:lnSpc>
                <a:spcPts val="2826"/>
              </a:lnSpc>
              <a:defRPr sz="2092" baseline="0">
                <a:latin typeface="Akko W01 Light"/>
              </a:defRPr>
            </a:lvl4pPr>
            <a:lvl5pPr>
              <a:lnSpc>
                <a:spcPts val="2826"/>
              </a:lnSpc>
              <a:defRPr sz="2092" baseline="0">
                <a:latin typeface="Akko W01 Light"/>
              </a:defRPr>
            </a:lvl5pPr>
          </a:lstStyle>
          <a:p>
            <a:pPr lvl="0"/>
            <a:r>
              <a:rPr lang="de-DE" dirty="0"/>
              <a:t>Untertitel (Schriftgröße 16)</a:t>
            </a:r>
          </a:p>
        </p:txBody>
      </p:sp>
      <p:sp>
        <p:nvSpPr>
          <p:cNvPr id="19" name="Inhaltsplatzhalter 4"/>
          <p:cNvSpPr>
            <a:spLocks noGrp="1"/>
          </p:cNvSpPr>
          <p:nvPr>
            <p:ph idx="1" hasCustomPrompt="1"/>
          </p:nvPr>
        </p:nvSpPr>
        <p:spPr>
          <a:xfrm>
            <a:off x="769035" y="1987242"/>
            <a:ext cx="10646703" cy="3963616"/>
          </a:xfrm>
          <a:prstGeom prst="rect">
            <a:avLst/>
          </a:prstGeom>
        </p:spPr>
        <p:txBody>
          <a:bodyPr/>
          <a:lstStyle>
            <a:lvl1pPr marL="222755" indent="-222755">
              <a:spcBef>
                <a:spcPts val="340"/>
              </a:spcBef>
              <a:spcAft>
                <a:spcPts val="34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  <a:defRPr sz="1969"/>
            </a:lvl1pPr>
            <a:lvl2pPr marL="662403" indent="-332179">
              <a:spcBef>
                <a:spcPts val="340"/>
              </a:spcBef>
              <a:spcAft>
                <a:spcPts val="34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 sz="1969"/>
            </a:lvl2pPr>
            <a:lvl4pPr marL="992628" indent="-332179">
              <a:spcBef>
                <a:spcPts val="340"/>
              </a:spcBef>
              <a:spcAft>
                <a:spcPts val="340"/>
              </a:spcAft>
              <a:buClr>
                <a:srgbClr val="C60086"/>
              </a:buClr>
              <a:buFont typeface="Wingdings" panose="05000000000000000000" pitchFamily="2" charset="2"/>
              <a:buChar char="§"/>
              <a:defRPr sz="1969"/>
            </a:lvl4pPr>
          </a:lstStyle>
          <a:p>
            <a:pPr lvl="0"/>
            <a:r>
              <a:rPr lang="de-DE" dirty="0"/>
              <a:t>Text durch Klicken hinzufügen</a:t>
            </a:r>
          </a:p>
          <a:p>
            <a:pPr lvl="1"/>
            <a:r>
              <a:rPr lang="de-DE" dirty="0"/>
              <a:t>Text</a:t>
            </a:r>
          </a:p>
        </p:txBody>
      </p:sp>
      <p:sp>
        <p:nvSpPr>
          <p:cNvPr id="10" name="Parallelogramm 9"/>
          <p:cNvSpPr>
            <a:spLocks/>
          </p:cNvSpPr>
          <p:nvPr userDrawn="1"/>
        </p:nvSpPr>
        <p:spPr>
          <a:xfrm rot="-1140000">
            <a:off x="10237333" y="344015"/>
            <a:ext cx="2172775" cy="779181"/>
          </a:xfrm>
          <a:prstGeom prst="parallelogram">
            <a:avLst>
              <a:gd name="adj" fmla="val 34355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0697" tIns="40697" rIns="40697" bIns="40697" rtlCol="0" anchor="ctr"/>
          <a:lstStyle/>
          <a:p>
            <a:pPr algn="ctr"/>
            <a:r>
              <a:rPr lang="de-DE" sz="1354" b="1" dirty="0"/>
              <a:t>Backup</a:t>
            </a:r>
          </a:p>
        </p:txBody>
      </p:sp>
      <p:sp>
        <p:nvSpPr>
          <p:cNvPr id="27" name="Textfeld 26"/>
          <p:cNvSpPr txBox="1"/>
          <p:nvPr userDrawn="1"/>
        </p:nvSpPr>
        <p:spPr>
          <a:xfrm>
            <a:off x="11415741" y="6478058"/>
            <a:ext cx="556223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4862DAD-91C6-46B9-BC93-A25F8630AA0A}" type="slidenum">
              <a:rPr lang="de-DE" sz="1108" smtClean="0">
                <a:solidFill>
                  <a:schemeClr val="tx1"/>
                </a:solidFill>
              </a:rPr>
              <a:t>‹Nr.›</a:t>
            </a:fld>
            <a:endParaRPr lang="de-DE" sz="1108" dirty="0">
              <a:solidFill>
                <a:schemeClr val="tx1"/>
              </a:solidFill>
            </a:endParaRPr>
          </a:p>
        </p:txBody>
      </p:sp>
      <p:sp>
        <p:nvSpPr>
          <p:cNvPr id="28" name="Inhaltsplatzhalter 4"/>
          <p:cNvSpPr>
            <a:spLocks noGrp="1"/>
          </p:cNvSpPr>
          <p:nvPr>
            <p:ph idx="15" hasCustomPrompt="1"/>
          </p:nvPr>
        </p:nvSpPr>
        <p:spPr>
          <a:xfrm>
            <a:off x="778378" y="6223785"/>
            <a:ext cx="7974855" cy="18961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60086"/>
              </a:buClr>
              <a:buFont typeface="Wingdings" panose="05000000000000000000" pitchFamily="2" charset="2"/>
              <a:buNone/>
              <a:defRPr sz="985" baseline="0"/>
            </a:lvl1pPr>
            <a:lvl2pPr marL="662403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2pPr>
            <a:lvl4pPr marL="992628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4pPr>
          </a:lstStyle>
          <a:p>
            <a:r>
              <a:rPr lang="de-DE" dirty="0"/>
              <a:t>* Bereich für Quellenangaben (Schriftgröße 8)</a:t>
            </a:r>
          </a:p>
        </p:txBody>
      </p:sp>
      <p:sp>
        <p:nvSpPr>
          <p:cNvPr id="29" name="Inhaltsplatzhalter 4"/>
          <p:cNvSpPr>
            <a:spLocks noGrp="1"/>
          </p:cNvSpPr>
          <p:nvPr>
            <p:ph idx="16" hasCustomPrompt="1"/>
          </p:nvPr>
        </p:nvSpPr>
        <p:spPr>
          <a:xfrm>
            <a:off x="778378" y="6488334"/>
            <a:ext cx="7974855" cy="18961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60086"/>
              </a:buClr>
              <a:buFont typeface="Wingdings" panose="05000000000000000000" pitchFamily="2" charset="2"/>
              <a:buNone/>
              <a:defRPr sz="985" baseline="0"/>
            </a:lvl1pPr>
            <a:lvl2pPr marL="662403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2pPr>
            <a:lvl4pPr marL="992628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4pPr>
          </a:lstStyle>
          <a:p>
            <a:r>
              <a:rPr lang="de-DE" dirty="0"/>
              <a:t>Titel (Schriftgröße 8)</a:t>
            </a: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77A54466-9F04-4F1F-9010-63293A608076}"/>
              </a:ext>
            </a:extLst>
          </p:cNvPr>
          <p:cNvGrpSpPr/>
          <p:nvPr userDrawn="1"/>
        </p:nvGrpSpPr>
        <p:grpSpPr>
          <a:xfrm>
            <a:off x="-3773" y="1141043"/>
            <a:ext cx="147497" cy="4583651"/>
            <a:chOff x="-3069" y="1141036"/>
            <a:chExt cx="119841" cy="4583651"/>
          </a:xfrm>
        </p:grpSpPr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3D16E089-D2CA-400A-9EF6-A7107C41B021}"/>
                </a:ext>
              </a:extLst>
            </p:cNvPr>
            <p:cNvSpPr/>
            <p:nvPr userDrawn="1"/>
          </p:nvSpPr>
          <p:spPr>
            <a:xfrm>
              <a:off x="-3069" y="1141036"/>
              <a:ext cx="119841" cy="1527884"/>
            </a:xfrm>
            <a:prstGeom prst="rect">
              <a:avLst/>
            </a:prstGeom>
            <a:solidFill>
              <a:srgbClr val="3461AC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61379576-C333-4F1E-A247-6FEA24D52ABE}"/>
                </a:ext>
              </a:extLst>
            </p:cNvPr>
            <p:cNvSpPr/>
            <p:nvPr userDrawn="1"/>
          </p:nvSpPr>
          <p:spPr>
            <a:xfrm>
              <a:off x="-3069" y="2668920"/>
              <a:ext cx="119841" cy="15278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7079EF1B-8C5F-4ACD-9350-1C1C722C48BF}"/>
                </a:ext>
              </a:extLst>
            </p:cNvPr>
            <p:cNvSpPr/>
            <p:nvPr userDrawn="1"/>
          </p:nvSpPr>
          <p:spPr>
            <a:xfrm>
              <a:off x="-3069" y="4196803"/>
              <a:ext cx="119841" cy="1527884"/>
            </a:xfrm>
            <a:prstGeom prst="rect">
              <a:avLst/>
            </a:prstGeom>
            <a:solidFill>
              <a:srgbClr val="0E1A28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</p:grpSp>
      <p:pic>
        <p:nvPicPr>
          <p:cNvPr id="15" name="Grafik 14" descr="Ein Bild, das ClipArt enthält.&#10;&#10;Mit sehr hoher Zuverlässigkeit generierte Beschreibung">
            <a:extLst>
              <a:ext uri="{FF2B5EF4-FFF2-40B4-BE49-F238E27FC236}">
                <a16:creationId xmlns:a16="http://schemas.microsoft.com/office/drawing/2014/main" id="{11F8C70F-927E-4C9E-9CC9-4ADC2FA42B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6187" y="6183984"/>
            <a:ext cx="1950809" cy="58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720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up ohne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4"/>
          <p:cNvSpPr>
            <a:spLocks noGrp="1"/>
          </p:cNvSpPr>
          <p:nvPr>
            <p:ph type="title" hasCustomPrompt="1"/>
          </p:nvPr>
        </p:nvSpPr>
        <p:spPr>
          <a:xfrm>
            <a:off x="769115" y="406992"/>
            <a:ext cx="10646622" cy="928323"/>
          </a:xfrm>
          <a:prstGeom prst="rect">
            <a:avLst/>
          </a:prstGeom>
        </p:spPr>
        <p:txBody>
          <a:bodyPr vert="horz" lIns="83988" tIns="41994" rIns="83988" bIns="41994"/>
          <a:lstStyle>
            <a:lvl1pPr algn="l" defTabSz="56273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3446" b="0" kern="1200" baseline="0" dirty="0">
                <a:solidFill>
                  <a:schemeClr val="tx2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de-DE" dirty="0"/>
              <a:t>Überschrift (Schriftgröße 28 | max. zweizeilig)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772561" y="1417349"/>
            <a:ext cx="10643179" cy="415700"/>
          </a:xfrm>
          <a:prstGeom prst="rect">
            <a:avLst/>
          </a:prstGeom>
        </p:spPr>
        <p:txBody>
          <a:bodyPr vert="horz" lIns="83988" tIns="41994" rIns="83988" bIns="41994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69" b="0" baseline="0">
                <a:solidFill>
                  <a:schemeClr val="accent1"/>
                </a:solidFill>
                <a:latin typeface="Segoe UI" pitchFamily="34" charset="0"/>
                <a:cs typeface="Segoe UI" pitchFamily="34" charset="0"/>
              </a:defRPr>
            </a:lvl1pPr>
            <a:lvl2pPr>
              <a:lnSpc>
                <a:spcPts val="2826"/>
              </a:lnSpc>
              <a:defRPr sz="2092" baseline="0">
                <a:latin typeface="Akko W01 Light"/>
              </a:defRPr>
            </a:lvl2pPr>
            <a:lvl3pPr>
              <a:lnSpc>
                <a:spcPts val="2826"/>
              </a:lnSpc>
              <a:defRPr sz="2092" baseline="0">
                <a:latin typeface="Akko W01 Light"/>
              </a:defRPr>
            </a:lvl3pPr>
            <a:lvl4pPr>
              <a:lnSpc>
                <a:spcPts val="2826"/>
              </a:lnSpc>
              <a:defRPr sz="2092" baseline="0">
                <a:latin typeface="Akko W01 Light"/>
              </a:defRPr>
            </a:lvl4pPr>
            <a:lvl5pPr>
              <a:lnSpc>
                <a:spcPts val="2826"/>
              </a:lnSpc>
              <a:defRPr sz="2092" baseline="0">
                <a:latin typeface="Akko W01 Light"/>
              </a:defRPr>
            </a:lvl5pPr>
          </a:lstStyle>
          <a:p>
            <a:pPr lvl="0"/>
            <a:r>
              <a:rPr lang="de-DE" dirty="0"/>
              <a:t>Untertitel (Schriftgröße 16)</a:t>
            </a:r>
          </a:p>
        </p:txBody>
      </p:sp>
      <p:sp>
        <p:nvSpPr>
          <p:cNvPr id="10" name="Parallelogramm 9"/>
          <p:cNvSpPr>
            <a:spLocks/>
          </p:cNvSpPr>
          <p:nvPr userDrawn="1"/>
        </p:nvSpPr>
        <p:spPr>
          <a:xfrm rot="-1140000">
            <a:off x="10237333" y="344015"/>
            <a:ext cx="2172775" cy="779181"/>
          </a:xfrm>
          <a:prstGeom prst="parallelogram">
            <a:avLst>
              <a:gd name="adj" fmla="val 34355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0697" tIns="40697" rIns="40697" bIns="40697" rtlCol="0" anchor="ctr"/>
          <a:lstStyle/>
          <a:p>
            <a:pPr algn="ctr"/>
            <a:r>
              <a:rPr lang="de-DE" sz="1354" b="1" dirty="0"/>
              <a:t>Backup</a:t>
            </a:r>
          </a:p>
        </p:txBody>
      </p:sp>
      <p:sp>
        <p:nvSpPr>
          <p:cNvPr id="27" name="Textfeld 26"/>
          <p:cNvSpPr txBox="1"/>
          <p:nvPr userDrawn="1"/>
        </p:nvSpPr>
        <p:spPr>
          <a:xfrm>
            <a:off x="11415741" y="6478058"/>
            <a:ext cx="556223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4862DAD-91C6-46B9-BC93-A25F8630AA0A}" type="slidenum">
              <a:rPr lang="de-DE" sz="1108" smtClean="0">
                <a:solidFill>
                  <a:schemeClr val="tx1"/>
                </a:solidFill>
              </a:rPr>
              <a:t>‹Nr.›</a:t>
            </a:fld>
            <a:endParaRPr lang="de-DE" sz="1108" dirty="0">
              <a:solidFill>
                <a:schemeClr val="tx1"/>
              </a:solidFill>
            </a:endParaRPr>
          </a:p>
        </p:txBody>
      </p:sp>
      <p:sp>
        <p:nvSpPr>
          <p:cNvPr id="28" name="Inhaltsplatzhalter 4"/>
          <p:cNvSpPr>
            <a:spLocks noGrp="1"/>
          </p:cNvSpPr>
          <p:nvPr>
            <p:ph idx="15" hasCustomPrompt="1"/>
          </p:nvPr>
        </p:nvSpPr>
        <p:spPr>
          <a:xfrm>
            <a:off x="778378" y="6223785"/>
            <a:ext cx="7974855" cy="18961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60086"/>
              </a:buClr>
              <a:buFont typeface="Wingdings" panose="05000000000000000000" pitchFamily="2" charset="2"/>
              <a:buNone/>
              <a:defRPr sz="985" baseline="0"/>
            </a:lvl1pPr>
            <a:lvl2pPr marL="662403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2pPr>
            <a:lvl4pPr marL="992628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4pPr>
          </a:lstStyle>
          <a:p>
            <a:r>
              <a:rPr lang="de-DE" dirty="0"/>
              <a:t>* Bereich für Quellenangaben (Schriftgröße 8)</a:t>
            </a:r>
          </a:p>
        </p:txBody>
      </p:sp>
      <p:sp>
        <p:nvSpPr>
          <p:cNvPr id="29" name="Inhaltsplatzhalter 4"/>
          <p:cNvSpPr>
            <a:spLocks noGrp="1"/>
          </p:cNvSpPr>
          <p:nvPr>
            <p:ph idx="16" hasCustomPrompt="1"/>
          </p:nvPr>
        </p:nvSpPr>
        <p:spPr>
          <a:xfrm>
            <a:off x="778378" y="6488334"/>
            <a:ext cx="7974855" cy="18961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60086"/>
              </a:buClr>
              <a:buFont typeface="Wingdings" panose="05000000000000000000" pitchFamily="2" charset="2"/>
              <a:buNone/>
              <a:defRPr sz="985" baseline="0"/>
            </a:lvl1pPr>
            <a:lvl2pPr marL="662403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2pPr>
            <a:lvl4pPr marL="992628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4pPr>
          </a:lstStyle>
          <a:p>
            <a:r>
              <a:rPr lang="de-DE" dirty="0"/>
              <a:t>Titel (Schriftgröße 8)</a:t>
            </a:r>
          </a:p>
        </p:txBody>
      </p:sp>
      <p:cxnSp>
        <p:nvCxnSpPr>
          <p:cNvPr id="14" name="Gerade Verbindung 13"/>
          <p:cNvCxnSpPr/>
          <p:nvPr userDrawn="1"/>
        </p:nvCxnSpPr>
        <p:spPr>
          <a:xfrm>
            <a:off x="769033" y="1842104"/>
            <a:ext cx="10637360" cy="0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778377" y="6016170"/>
            <a:ext cx="10637360" cy="0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platzhalt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778377" y="1981197"/>
            <a:ext cx="10637360" cy="3743495"/>
          </a:xfrm>
          <a:prstGeom prst="rect">
            <a:avLst/>
          </a:prstGeom>
        </p:spPr>
        <p:txBody>
          <a:bodyPr vert="horz" lIns="83988" tIns="41994" rIns="83988" bIns="41994"/>
          <a:lstStyle>
            <a:lvl1pPr marL="224711" indent="-224711" defTabSz="206395">
              <a:lnSpc>
                <a:spcPct val="100000"/>
              </a:lnSpc>
              <a:spcBef>
                <a:spcPts val="340"/>
              </a:spcBef>
              <a:spcAft>
                <a:spcPts val="34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 sz="1846" baseline="0">
                <a:latin typeface="+mn-lt"/>
                <a:cs typeface="Segoe UI" pitchFamily="34" charset="0"/>
              </a:defRPr>
            </a:lvl1pPr>
            <a:lvl2pPr marL="662403" indent="-33217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 sz="1846" baseline="0">
                <a:latin typeface="+mn-lt"/>
              </a:defRPr>
            </a:lvl2pPr>
            <a:lvl3pPr marL="447696" indent="-162799">
              <a:lnSpc>
                <a:spcPct val="100000"/>
              </a:lnSpc>
              <a:spcBef>
                <a:spcPts val="340"/>
              </a:spcBef>
              <a:spcAft>
                <a:spcPts val="340"/>
              </a:spcAft>
              <a:buFont typeface="Wingdings" pitchFamily="2" charset="2"/>
              <a:buChar char="§"/>
              <a:defRPr sz="1846" baseline="0">
                <a:latin typeface="+mn-lt"/>
              </a:defRPr>
            </a:lvl3pPr>
            <a:lvl4pPr marL="988720" indent="-3282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60086"/>
              </a:buClr>
              <a:buFont typeface="Wingdings" pitchFamily="2" charset="2"/>
              <a:buChar char="§"/>
              <a:defRPr sz="1846" baseline="0">
                <a:latin typeface="+mn-lt"/>
              </a:defRPr>
            </a:lvl4pPr>
            <a:lvl5pPr>
              <a:lnSpc>
                <a:spcPts val="2826"/>
              </a:lnSpc>
              <a:defRPr sz="2092" baseline="0">
                <a:latin typeface="Akko W01 Light"/>
              </a:defRPr>
            </a:lvl5pPr>
          </a:lstStyle>
          <a:p>
            <a:pPr lvl="0"/>
            <a:r>
              <a:rPr lang="de-DE" dirty="0"/>
              <a:t>Text durch Klicken hinzufügen</a:t>
            </a:r>
          </a:p>
          <a:p>
            <a:pPr lvl="1"/>
            <a:r>
              <a:rPr lang="de-DE" dirty="0"/>
              <a:t>Text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0B2FE269-3801-444C-84BB-041EFD00C7FE}"/>
              </a:ext>
            </a:extLst>
          </p:cNvPr>
          <p:cNvGrpSpPr/>
          <p:nvPr userDrawn="1"/>
        </p:nvGrpSpPr>
        <p:grpSpPr>
          <a:xfrm>
            <a:off x="-3773" y="1141043"/>
            <a:ext cx="147497" cy="4583651"/>
            <a:chOff x="-3069" y="1141036"/>
            <a:chExt cx="119841" cy="4583651"/>
          </a:xfrm>
        </p:grpSpPr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E9617069-A939-41F2-AC68-8A6BC3575FE6}"/>
                </a:ext>
              </a:extLst>
            </p:cNvPr>
            <p:cNvSpPr/>
            <p:nvPr userDrawn="1"/>
          </p:nvSpPr>
          <p:spPr>
            <a:xfrm>
              <a:off x="-3069" y="1141036"/>
              <a:ext cx="119841" cy="1527884"/>
            </a:xfrm>
            <a:prstGeom prst="rect">
              <a:avLst/>
            </a:prstGeom>
            <a:solidFill>
              <a:srgbClr val="3461AC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4B38EE7B-FCBF-4D04-A097-0156ECE4101D}"/>
                </a:ext>
              </a:extLst>
            </p:cNvPr>
            <p:cNvSpPr/>
            <p:nvPr userDrawn="1"/>
          </p:nvSpPr>
          <p:spPr>
            <a:xfrm>
              <a:off x="-3069" y="2668920"/>
              <a:ext cx="119841" cy="15278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B84C9FB8-BB07-43DD-8A46-50E2F8BBB6A9}"/>
                </a:ext>
              </a:extLst>
            </p:cNvPr>
            <p:cNvSpPr/>
            <p:nvPr userDrawn="1"/>
          </p:nvSpPr>
          <p:spPr>
            <a:xfrm>
              <a:off x="-3069" y="4196803"/>
              <a:ext cx="119841" cy="1527884"/>
            </a:xfrm>
            <a:prstGeom prst="rect">
              <a:avLst/>
            </a:prstGeom>
            <a:solidFill>
              <a:srgbClr val="0E1A28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</p:grpSp>
      <p:pic>
        <p:nvPicPr>
          <p:cNvPr id="20" name="Grafik 19" descr="Ein Bild, das ClipArt enthält.&#10;&#10;Mit sehr hoher Zuverlässigkeit generierte Beschreibung">
            <a:extLst>
              <a:ext uri="{FF2B5EF4-FFF2-40B4-BE49-F238E27FC236}">
                <a16:creationId xmlns:a16="http://schemas.microsoft.com/office/drawing/2014/main" id="{1F22099B-949B-4CBB-BE3E-7DF7BDB0F3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6187" y="6183984"/>
            <a:ext cx="1950809" cy="58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79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4"/>
          <p:cNvSpPr>
            <a:spLocks noGrp="1"/>
          </p:cNvSpPr>
          <p:nvPr>
            <p:ph type="title" hasCustomPrompt="1"/>
          </p:nvPr>
        </p:nvSpPr>
        <p:spPr>
          <a:xfrm>
            <a:off x="769115" y="406990"/>
            <a:ext cx="10806587" cy="935580"/>
          </a:xfrm>
          <a:prstGeom prst="rect">
            <a:avLst/>
          </a:prstGeom>
        </p:spPr>
        <p:txBody>
          <a:bodyPr vert="horz" lIns="83988" tIns="41994" rIns="83988" bIns="41994"/>
          <a:lstStyle>
            <a:lvl1pPr algn="l">
              <a:lnSpc>
                <a:spcPct val="100000"/>
              </a:lnSpc>
              <a:defRPr sz="3446" b="0" baseline="0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Agenda (Schriftgröße 28 | Zeilenabstand 1)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11415741" y="6478058"/>
            <a:ext cx="556223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4862DAD-91C6-46B9-BC93-A25F8630AA0A}" type="slidenum">
              <a:rPr lang="de-DE" sz="1108" smtClean="0">
                <a:solidFill>
                  <a:schemeClr val="tx1"/>
                </a:solidFill>
              </a:rPr>
              <a:t>‹Nr.›</a:t>
            </a:fld>
            <a:endParaRPr lang="de-DE" sz="1108" dirty="0">
              <a:solidFill>
                <a:schemeClr val="tx1"/>
              </a:solidFill>
            </a:endParaRPr>
          </a:p>
        </p:txBody>
      </p:sp>
      <p:sp>
        <p:nvSpPr>
          <p:cNvPr id="15" name="Inhaltsplatzhalter 4"/>
          <p:cNvSpPr>
            <a:spLocks noGrp="1"/>
          </p:cNvSpPr>
          <p:nvPr>
            <p:ph idx="16" hasCustomPrompt="1"/>
          </p:nvPr>
        </p:nvSpPr>
        <p:spPr>
          <a:xfrm>
            <a:off x="778378" y="6488334"/>
            <a:ext cx="7974855" cy="18961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60086"/>
              </a:buClr>
              <a:buFont typeface="Wingdings" panose="05000000000000000000" pitchFamily="2" charset="2"/>
              <a:buNone/>
              <a:defRPr sz="985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62403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2pPr>
            <a:lvl4pPr marL="992628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4pPr>
          </a:lstStyle>
          <a:p>
            <a:r>
              <a:rPr lang="de-DE" dirty="0"/>
              <a:t>Titel (Schriftgröße 8)</a:t>
            </a:r>
          </a:p>
        </p:txBody>
      </p:sp>
      <p:pic>
        <p:nvPicPr>
          <p:cNvPr id="17" name="Grafik 16" descr="Ein Bild, das ClipArt enthält.&#10;&#10;Mit sehr hoher Zuverlässigkeit generierte Beschreibung">
            <a:extLst>
              <a:ext uri="{FF2B5EF4-FFF2-40B4-BE49-F238E27FC236}">
                <a16:creationId xmlns:a16="http://schemas.microsoft.com/office/drawing/2014/main" id="{09201FF4-48CA-4F1B-90EB-790F6B00F6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6187" y="6183984"/>
            <a:ext cx="1950809" cy="582287"/>
          </a:xfrm>
          <a:prstGeom prst="rect">
            <a:avLst/>
          </a:prstGeom>
        </p:spPr>
      </p:pic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858A5529-1807-416A-89AF-50A974F16E2D}"/>
              </a:ext>
            </a:extLst>
          </p:cNvPr>
          <p:cNvGrpSpPr/>
          <p:nvPr userDrawn="1"/>
        </p:nvGrpSpPr>
        <p:grpSpPr>
          <a:xfrm>
            <a:off x="-3773" y="1141043"/>
            <a:ext cx="147497" cy="4583651"/>
            <a:chOff x="-3069" y="1141036"/>
            <a:chExt cx="119841" cy="4583651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62C58B47-1C1C-4E86-B46A-A7FC45CCD7D4}"/>
                </a:ext>
              </a:extLst>
            </p:cNvPr>
            <p:cNvSpPr/>
            <p:nvPr userDrawn="1"/>
          </p:nvSpPr>
          <p:spPr>
            <a:xfrm>
              <a:off x="-3069" y="1141036"/>
              <a:ext cx="119841" cy="1527884"/>
            </a:xfrm>
            <a:prstGeom prst="rect">
              <a:avLst/>
            </a:prstGeom>
            <a:solidFill>
              <a:srgbClr val="3461AC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EB317E59-1BBB-4A3C-8C73-55A634442E2D}"/>
                </a:ext>
              </a:extLst>
            </p:cNvPr>
            <p:cNvSpPr/>
            <p:nvPr userDrawn="1"/>
          </p:nvSpPr>
          <p:spPr>
            <a:xfrm>
              <a:off x="-3069" y="2668920"/>
              <a:ext cx="119841" cy="15278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B2E713B3-10F7-4028-AB11-00A6C0692584}"/>
                </a:ext>
              </a:extLst>
            </p:cNvPr>
            <p:cNvSpPr/>
            <p:nvPr userDrawn="1"/>
          </p:nvSpPr>
          <p:spPr>
            <a:xfrm>
              <a:off x="-3069" y="4196803"/>
              <a:ext cx="119841" cy="1527884"/>
            </a:xfrm>
            <a:prstGeom prst="rect">
              <a:avLst/>
            </a:prstGeom>
            <a:solidFill>
              <a:srgbClr val="0E1A28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</p:grpSp>
    </p:spTree>
    <p:extLst>
      <p:ext uri="{BB962C8B-B14F-4D97-AF65-F5344CB8AC3E}">
        <p14:creationId xmlns:p14="http://schemas.microsoft.com/office/powerpoint/2010/main" val="88960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ohne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4"/>
          <p:cNvSpPr>
            <a:spLocks noGrp="1"/>
          </p:cNvSpPr>
          <p:nvPr>
            <p:ph type="title" hasCustomPrompt="1"/>
          </p:nvPr>
        </p:nvSpPr>
        <p:spPr>
          <a:xfrm>
            <a:off x="769115" y="406992"/>
            <a:ext cx="10646622" cy="928323"/>
          </a:xfrm>
          <a:prstGeom prst="rect">
            <a:avLst/>
          </a:prstGeom>
        </p:spPr>
        <p:txBody>
          <a:bodyPr vert="horz" lIns="83988" tIns="41994" rIns="83988" bIns="41994"/>
          <a:lstStyle>
            <a:lvl1pPr algn="l" defTabSz="56273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3446" b="0" kern="1200" baseline="0" dirty="0">
                <a:solidFill>
                  <a:schemeClr val="tx2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de-DE" dirty="0"/>
              <a:t>Überschrift (Schriftgröße 28 | max. zweizeilig)</a:t>
            </a:r>
          </a:p>
        </p:txBody>
      </p:sp>
      <p:sp>
        <p:nvSpPr>
          <p:cNvPr id="4" name="Textplatzhalt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772561" y="1417349"/>
            <a:ext cx="10643179" cy="415700"/>
          </a:xfrm>
          <a:prstGeom prst="rect">
            <a:avLst/>
          </a:prstGeom>
        </p:spPr>
        <p:txBody>
          <a:bodyPr vert="horz" lIns="83988" tIns="41994" rIns="83988" bIns="41994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69" b="0" baseline="0">
                <a:solidFill>
                  <a:schemeClr val="accent1"/>
                </a:solidFill>
                <a:latin typeface="Segoe UI" pitchFamily="34" charset="0"/>
                <a:cs typeface="Segoe UI" pitchFamily="34" charset="0"/>
              </a:defRPr>
            </a:lvl1pPr>
            <a:lvl2pPr>
              <a:lnSpc>
                <a:spcPts val="2826"/>
              </a:lnSpc>
              <a:defRPr sz="2092" baseline="0">
                <a:latin typeface="Akko W01 Light"/>
              </a:defRPr>
            </a:lvl2pPr>
            <a:lvl3pPr>
              <a:lnSpc>
                <a:spcPts val="2826"/>
              </a:lnSpc>
              <a:defRPr sz="2092" baseline="0">
                <a:latin typeface="Akko W01 Light"/>
              </a:defRPr>
            </a:lvl3pPr>
            <a:lvl4pPr>
              <a:lnSpc>
                <a:spcPts val="2826"/>
              </a:lnSpc>
              <a:defRPr sz="2092" baseline="0">
                <a:latin typeface="Akko W01 Light"/>
              </a:defRPr>
            </a:lvl4pPr>
            <a:lvl5pPr>
              <a:lnSpc>
                <a:spcPts val="2826"/>
              </a:lnSpc>
              <a:defRPr sz="2092" baseline="0">
                <a:latin typeface="Akko W01 Light"/>
              </a:defRPr>
            </a:lvl5pPr>
          </a:lstStyle>
          <a:p>
            <a:pPr lvl="0"/>
            <a:r>
              <a:rPr lang="de-DE" dirty="0"/>
              <a:t>Untertitel (Schriftgröße 16)</a:t>
            </a:r>
          </a:p>
        </p:txBody>
      </p:sp>
      <p:sp>
        <p:nvSpPr>
          <p:cNvPr id="14" name="Textplatzhalt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778377" y="1981197"/>
            <a:ext cx="10637360" cy="3743495"/>
          </a:xfrm>
          <a:prstGeom prst="rect">
            <a:avLst/>
          </a:prstGeom>
        </p:spPr>
        <p:txBody>
          <a:bodyPr vert="horz" lIns="83988" tIns="41994" rIns="83988" bIns="41994"/>
          <a:lstStyle>
            <a:lvl1pPr marL="224711" indent="-224711" defTabSz="206395">
              <a:lnSpc>
                <a:spcPct val="100000"/>
              </a:lnSpc>
              <a:spcBef>
                <a:spcPts val="340"/>
              </a:spcBef>
              <a:spcAft>
                <a:spcPts val="34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 sz="1846" baseline="0">
                <a:latin typeface="+mn-lt"/>
                <a:cs typeface="Segoe UI" pitchFamily="34" charset="0"/>
              </a:defRPr>
            </a:lvl1pPr>
            <a:lvl2pPr marL="662403" indent="-33217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 sz="1846" baseline="0">
                <a:latin typeface="+mn-lt"/>
              </a:defRPr>
            </a:lvl2pPr>
            <a:lvl3pPr marL="447696" indent="-162799">
              <a:lnSpc>
                <a:spcPct val="100000"/>
              </a:lnSpc>
              <a:spcBef>
                <a:spcPts val="340"/>
              </a:spcBef>
              <a:spcAft>
                <a:spcPts val="340"/>
              </a:spcAft>
              <a:buFont typeface="Wingdings" pitchFamily="2" charset="2"/>
              <a:buChar char="§"/>
              <a:defRPr sz="1846" baseline="0">
                <a:latin typeface="+mn-lt"/>
              </a:defRPr>
            </a:lvl3pPr>
            <a:lvl4pPr marL="988720" indent="-3282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60086"/>
              </a:buClr>
              <a:buFont typeface="Wingdings" pitchFamily="2" charset="2"/>
              <a:buChar char="§"/>
              <a:defRPr sz="1846" baseline="0">
                <a:latin typeface="+mn-lt"/>
              </a:defRPr>
            </a:lvl4pPr>
            <a:lvl5pPr>
              <a:lnSpc>
                <a:spcPts val="2826"/>
              </a:lnSpc>
              <a:defRPr sz="2092" baseline="0">
                <a:latin typeface="Akko W01 Light"/>
              </a:defRPr>
            </a:lvl5pPr>
          </a:lstStyle>
          <a:p>
            <a:pPr lvl="0"/>
            <a:r>
              <a:rPr lang="de-DE" dirty="0"/>
              <a:t>waagerechte Trennstriche bei reinen Aufzählungen ohne Bildelemente</a:t>
            </a:r>
          </a:p>
          <a:p>
            <a:pPr lvl="1"/>
            <a:r>
              <a:rPr lang="de-DE" dirty="0"/>
              <a:t>Text</a:t>
            </a:r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769033" y="1842104"/>
            <a:ext cx="10637360" cy="0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778377" y="6016170"/>
            <a:ext cx="10637360" cy="0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 userDrawn="1"/>
        </p:nvSpPr>
        <p:spPr>
          <a:xfrm>
            <a:off x="11415741" y="6478058"/>
            <a:ext cx="556223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4862DAD-91C6-46B9-BC93-A25F8630AA0A}" type="slidenum">
              <a:rPr lang="de-DE" sz="1108" smtClean="0">
                <a:solidFill>
                  <a:schemeClr val="tx1"/>
                </a:solidFill>
              </a:rPr>
              <a:t>‹Nr.›</a:t>
            </a:fld>
            <a:endParaRPr lang="de-DE" sz="1108" dirty="0">
              <a:solidFill>
                <a:schemeClr val="tx1"/>
              </a:solidFill>
            </a:endParaRPr>
          </a:p>
        </p:txBody>
      </p:sp>
      <p:sp>
        <p:nvSpPr>
          <p:cNvPr id="18" name="Inhaltsplatzhalter 4"/>
          <p:cNvSpPr>
            <a:spLocks noGrp="1"/>
          </p:cNvSpPr>
          <p:nvPr>
            <p:ph idx="15" hasCustomPrompt="1"/>
          </p:nvPr>
        </p:nvSpPr>
        <p:spPr>
          <a:xfrm>
            <a:off x="778378" y="6223785"/>
            <a:ext cx="7974855" cy="18961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60086"/>
              </a:buClr>
              <a:buFont typeface="Wingdings" panose="05000000000000000000" pitchFamily="2" charset="2"/>
              <a:buNone/>
              <a:defRPr sz="985" baseline="0"/>
            </a:lvl1pPr>
            <a:lvl2pPr marL="662403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2pPr>
            <a:lvl4pPr marL="992628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4pPr>
          </a:lstStyle>
          <a:p>
            <a:r>
              <a:rPr lang="de-DE" dirty="0"/>
              <a:t>* Bereich für Quellenangaben (Schriftgröße 8)</a:t>
            </a:r>
          </a:p>
        </p:txBody>
      </p:sp>
      <p:sp>
        <p:nvSpPr>
          <p:cNvPr id="19" name="Inhaltsplatzhalter 4"/>
          <p:cNvSpPr>
            <a:spLocks noGrp="1"/>
          </p:cNvSpPr>
          <p:nvPr>
            <p:ph idx="16" hasCustomPrompt="1"/>
          </p:nvPr>
        </p:nvSpPr>
        <p:spPr>
          <a:xfrm>
            <a:off x="778378" y="6488334"/>
            <a:ext cx="7974855" cy="18961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60086"/>
              </a:buClr>
              <a:buFont typeface="Wingdings" panose="05000000000000000000" pitchFamily="2" charset="2"/>
              <a:buNone/>
              <a:defRPr sz="985" baseline="0"/>
            </a:lvl1pPr>
            <a:lvl2pPr marL="662403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2pPr>
            <a:lvl4pPr marL="992628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4pPr>
          </a:lstStyle>
          <a:p>
            <a:r>
              <a:rPr lang="de-DE" dirty="0"/>
              <a:t>Titel (Schriftgröße 8)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A57A8BF0-7E41-48BD-AF7F-CF47495484B4}"/>
              </a:ext>
            </a:extLst>
          </p:cNvPr>
          <p:cNvGrpSpPr/>
          <p:nvPr userDrawn="1"/>
        </p:nvGrpSpPr>
        <p:grpSpPr>
          <a:xfrm>
            <a:off x="-3773" y="1141043"/>
            <a:ext cx="147497" cy="4583651"/>
            <a:chOff x="-3069" y="1141036"/>
            <a:chExt cx="119841" cy="4583651"/>
          </a:xfrm>
        </p:grpSpPr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2F30002C-027D-459A-AA0E-C44AC0759445}"/>
                </a:ext>
              </a:extLst>
            </p:cNvPr>
            <p:cNvSpPr/>
            <p:nvPr userDrawn="1"/>
          </p:nvSpPr>
          <p:spPr>
            <a:xfrm>
              <a:off x="-3069" y="1141036"/>
              <a:ext cx="119841" cy="1527884"/>
            </a:xfrm>
            <a:prstGeom prst="rect">
              <a:avLst/>
            </a:prstGeom>
            <a:solidFill>
              <a:srgbClr val="3461AC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D8E9CF57-B374-4110-9A75-400C8F3C6977}"/>
                </a:ext>
              </a:extLst>
            </p:cNvPr>
            <p:cNvSpPr/>
            <p:nvPr userDrawn="1"/>
          </p:nvSpPr>
          <p:spPr>
            <a:xfrm>
              <a:off x="-3069" y="2668920"/>
              <a:ext cx="119841" cy="15278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DA76EF8D-E439-4490-9855-39F878E9EEFB}"/>
                </a:ext>
              </a:extLst>
            </p:cNvPr>
            <p:cNvSpPr/>
            <p:nvPr userDrawn="1"/>
          </p:nvSpPr>
          <p:spPr>
            <a:xfrm>
              <a:off x="-3069" y="4196803"/>
              <a:ext cx="119841" cy="1527884"/>
            </a:xfrm>
            <a:prstGeom prst="rect">
              <a:avLst/>
            </a:prstGeom>
            <a:solidFill>
              <a:srgbClr val="0E1A28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</p:grpSp>
      <p:pic>
        <p:nvPicPr>
          <p:cNvPr id="20" name="Grafik 19" descr="Ein Bild, das ClipArt enthält.&#10;&#10;Mit sehr hoher Zuverlässigkeit generierte Beschreibung">
            <a:extLst>
              <a:ext uri="{FF2B5EF4-FFF2-40B4-BE49-F238E27FC236}">
                <a16:creationId xmlns:a16="http://schemas.microsoft.com/office/drawing/2014/main" id="{E9B94273-0010-47F6-995C-94CC4D1160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6187" y="6183984"/>
            <a:ext cx="1950809" cy="58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2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mit Inh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kt 2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7"/>
          <a:ext cx="181078" cy="143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Folie" r:id="rId4" imgW="500" imgH="500" progId="TCLayout.ActiveDocument.1">
                  <p:embed/>
                </p:oleObj>
              </mc:Choice>
              <mc:Fallback>
                <p:oleObj name="think-cell Folie" r:id="rId4" imgW="500" imgH="500" progId="TCLayout.ActiveDocument.1">
                  <p:embed/>
                  <p:pic>
                    <p:nvPicPr>
                      <p:cNvPr id="21" name="Objekt 2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"/>
                        <a:ext cx="181078" cy="1439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el 14"/>
          <p:cNvSpPr>
            <a:spLocks noGrp="1"/>
          </p:cNvSpPr>
          <p:nvPr>
            <p:ph type="title" hasCustomPrompt="1"/>
          </p:nvPr>
        </p:nvSpPr>
        <p:spPr>
          <a:xfrm>
            <a:off x="769115" y="406992"/>
            <a:ext cx="10646622" cy="928323"/>
          </a:xfrm>
          <a:prstGeom prst="rect">
            <a:avLst/>
          </a:prstGeom>
        </p:spPr>
        <p:txBody>
          <a:bodyPr vert="horz" lIns="83988" tIns="41994" rIns="83988" bIns="41994"/>
          <a:lstStyle>
            <a:lvl1pPr algn="l" defTabSz="56273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3446" b="0" kern="1200" baseline="0" dirty="0">
                <a:solidFill>
                  <a:schemeClr val="tx2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de-DE" dirty="0"/>
              <a:t>Überschrift (Schriftgröße 28 | max. zweizeilig)</a:t>
            </a:r>
          </a:p>
        </p:txBody>
      </p:sp>
      <p:sp>
        <p:nvSpPr>
          <p:cNvPr id="12" name="Textplatzhalt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772561" y="1417349"/>
            <a:ext cx="10643179" cy="415700"/>
          </a:xfrm>
          <a:prstGeom prst="rect">
            <a:avLst/>
          </a:prstGeom>
        </p:spPr>
        <p:txBody>
          <a:bodyPr vert="horz" lIns="83988" tIns="41994" rIns="83988" bIns="41994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69" b="0" baseline="0">
                <a:solidFill>
                  <a:schemeClr val="accent1"/>
                </a:solidFill>
                <a:latin typeface="Segoe UI" pitchFamily="34" charset="0"/>
                <a:cs typeface="Segoe UI" pitchFamily="34" charset="0"/>
              </a:defRPr>
            </a:lvl1pPr>
            <a:lvl2pPr>
              <a:lnSpc>
                <a:spcPts val="2826"/>
              </a:lnSpc>
              <a:defRPr sz="2092" baseline="0">
                <a:latin typeface="Akko W01 Light"/>
              </a:defRPr>
            </a:lvl2pPr>
            <a:lvl3pPr>
              <a:lnSpc>
                <a:spcPts val="2826"/>
              </a:lnSpc>
              <a:defRPr sz="2092" baseline="0">
                <a:latin typeface="Akko W01 Light"/>
              </a:defRPr>
            </a:lvl3pPr>
            <a:lvl4pPr>
              <a:lnSpc>
                <a:spcPts val="2826"/>
              </a:lnSpc>
              <a:defRPr sz="2092" baseline="0">
                <a:latin typeface="Akko W01 Light"/>
              </a:defRPr>
            </a:lvl4pPr>
            <a:lvl5pPr>
              <a:lnSpc>
                <a:spcPts val="2826"/>
              </a:lnSpc>
              <a:defRPr sz="2092" baseline="0">
                <a:latin typeface="Akko W01 Light"/>
              </a:defRPr>
            </a:lvl5pPr>
          </a:lstStyle>
          <a:p>
            <a:pPr lvl="0"/>
            <a:r>
              <a:rPr lang="de-DE" dirty="0"/>
              <a:t>Untertitel (Schriftgröße 16)</a:t>
            </a:r>
          </a:p>
        </p:txBody>
      </p:sp>
      <p:sp>
        <p:nvSpPr>
          <p:cNvPr id="22" name="Inhaltsplatzhalter 4"/>
          <p:cNvSpPr>
            <a:spLocks noGrp="1"/>
          </p:cNvSpPr>
          <p:nvPr>
            <p:ph idx="1" hasCustomPrompt="1"/>
          </p:nvPr>
        </p:nvSpPr>
        <p:spPr>
          <a:xfrm>
            <a:off x="769035" y="1987242"/>
            <a:ext cx="10646703" cy="3883788"/>
          </a:xfrm>
          <a:prstGeom prst="rect">
            <a:avLst/>
          </a:prstGeom>
        </p:spPr>
        <p:txBody>
          <a:bodyPr/>
          <a:lstStyle>
            <a:lvl1pPr marL="222755" indent="-222755">
              <a:spcBef>
                <a:spcPts val="340"/>
              </a:spcBef>
              <a:spcAft>
                <a:spcPts val="34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  <a:defRPr sz="1969"/>
            </a:lvl1pPr>
            <a:lvl2pPr marL="662403" indent="-332179">
              <a:spcBef>
                <a:spcPts val="340"/>
              </a:spcBef>
              <a:spcAft>
                <a:spcPts val="34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 sz="1969"/>
            </a:lvl2pPr>
            <a:lvl4pPr marL="992628" indent="-332179">
              <a:spcBef>
                <a:spcPts val="340"/>
              </a:spcBef>
              <a:spcAft>
                <a:spcPts val="340"/>
              </a:spcAft>
              <a:buClr>
                <a:srgbClr val="C60086"/>
              </a:buClr>
              <a:buFont typeface="Wingdings" panose="05000000000000000000" pitchFamily="2" charset="2"/>
              <a:buChar char="§"/>
              <a:defRPr sz="1969"/>
            </a:lvl4pPr>
          </a:lstStyle>
          <a:p>
            <a:pPr lvl="0"/>
            <a:r>
              <a:rPr lang="de-DE" dirty="0"/>
              <a:t>Text durch Klicken hinzufügen</a:t>
            </a:r>
          </a:p>
          <a:p>
            <a:pPr lvl="1"/>
            <a:r>
              <a:rPr lang="de-DE" dirty="0"/>
              <a:t>Text</a:t>
            </a:r>
          </a:p>
        </p:txBody>
      </p:sp>
      <p:sp>
        <p:nvSpPr>
          <p:cNvPr id="25" name="Textfeld 24"/>
          <p:cNvSpPr txBox="1"/>
          <p:nvPr userDrawn="1"/>
        </p:nvSpPr>
        <p:spPr>
          <a:xfrm>
            <a:off x="11415741" y="6478058"/>
            <a:ext cx="556223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4862DAD-91C6-46B9-BC93-A25F8630AA0A}" type="slidenum">
              <a:rPr lang="de-DE" sz="1108" smtClean="0">
                <a:solidFill>
                  <a:schemeClr val="tx1"/>
                </a:solidFill>
              </a:rPr>
              <a:t>‹Nr.›</a:t>
            </a:fld>
            <a:endParaRPr lang="de-DE" sz="1108" dirty="0">
              <a:solidFill>
                <a:schemeClr val="tx1"/>
              </a:solidFill>
            </a:endParaRPr>
          </a:p>
        </p:txBody>
      </p:sp>
      <p:sp>
        <p:nvSpPr>
          <p:cNvPr id="26" name="Inhaltsplatzhalter 4"/>
          <p:cNvSpPr>
            <a:spLocks noGrp="1"/>
          </p:cNvSpPr>
          <p:nvPr>
            <p:ph idx="15" hasCustomPrompt="1"/>
          </p:nvPr>
        </p:nvSpPr>
        <p:spPr>
          <a:xfrm>
            <a:off x="778378" y="6223785"/>
            <a:ext cx="7974855" cy="18961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60086"/>
              </a:buClr>
              <a:buFont typeface="Wingdings" panose="05000000000000000000" pitchFamily="2" charset="2"/>
              <a:buNone/>
              <a:defRPr sz="985" baseline="0"/>
            </a:lvl1pPr>
            <a:lvl2pPr marL="662403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2pPr>
            <a:lvl4pPr marL="992628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4pPr>
          </a:lstStyle>
          <a:p>
            <a:r>
              <a:rPr lang="de-DE" dirty="0"/>
              <a:t>* Bereich für Quellenangaben (Schriftgröße 8)</a:t>
            </a:r>
          </a:p>
        </p:txBody>
      </p:sp>
      <p:sp>
        <p:nvSpPr>
          <p:cNvPr id="27" name="Inhaltsplatzhalter 4"/>
          <p:cNvSpPr>
            <a:spLocks noGrp="1"/>
          </p:cNvSpPr>
          <p:nvPr>
            <p:ph idx="16" hasCustomPrompt="1"/>
          </p:nvPr>
        </p:nvSpPr>
        <p:spPr>
          <a:xfrm>
            <a:off x="778378" y="6488334"/>
            <a:ext cx="7974855" cy="18961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60086"/>
              </a:buClr>
              <a:buFont typeface="Wingdings" panose="05000000000000000000" pitchFamily="2" charset="2"/>
              <a:buNone/>
              <a:defRPr sz="985" baseline="0"/>
            </a:lvl1pPr>
            <a:lvl2pPr marL="662403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2pPr>
            <a:lvl4pPr marL="992628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4pPr>
          </a:lstStyle>
          <a:p>
            <a:r>
              <a:rPr lang="de-DE" dirty="0"/>
              <a:t>Titel (Schriftgröße 8)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634DC29E-B3D3-4AB9-B3B3-B838CB80CB78}"/>
              </a:ext>
            </a:extLst>
          </p:cNvPr>
          <p:cNvGrpSpPr/>
          <p:nvPr userDrawn="1"/>
        </p:nvGrpSpPr>
        <p:grpSpPr>
          <a:xfrm>
            <a:off x="-3773" y="1141043"/>
            <a:ext cx="147497" cy="4583651"/>
            <a:chOff x="-3069" y="1141036"/>
            <a:chExt cx="119841" cy="4583651"/>
          </a:xfrm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15A31638-6F65-4958-B696-CEFAED2B54F6}"/>
                </a:ext>
              </a:extLst>
            </p:cNvPr>
            <p:cNvSpPr/>
            <p:nvPr userDrawn="1"/>
          </p:nvSpPr>
          <p:spPr>
            <a:xfrm>
              <a:off x="-3069" y="1141036"/>
              <a:ext cx="119841" cy="1527884"/>
            </a:xfrm>
            <a:prstGeom prst="rect">
              <a:avLst/>
            </a:prstGeom>
            <a:solidFill>
              <a:srgbClr val="3461AC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02B3E7A5-C457-49CE-954B-19CB400ED7E3}"/>
                </a:ext>
              </a:extLst>
            </p:cNvPr>
            <p:cNvSpPr/>
            <p:nvPr userDrawn="1"/>
          </p:nvSpPr>
          <p:spPr>
            <a:xfrm>
              <a:off x="-3069" y="2668920"/>
              <a:ext cx="119841" cy="15278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DE135FC1-BA12-4EED-83F7-4DDE2B510453}"/>
                </a:ext>
              </a:extLst>
            </p:cNvPr>
            <p:cNvSpPr/>
            <p:nvPr userDrawn="1"/>
          </p:nvSpPr>
          <p:spPr>
            <a:xfrm>
              <a:off x="-3069" y="4196803"/>
              <a:ext cx="119841" cy="1527884"/>
            </a:xfrm>
            <a:prstGeom prst="rect">
              <a:avLst/>
            </a:prstGeom>
            <a:solidFill>
              <a:srgbClr val="0E1A28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</p:grpSp>
      <p:pic>
        <p:nvPicPr>
          <p:cNvPr id="18" name="Grafik 17" descr="Ein Bild, das ClipArt enthält.&#10;&#10;Mit sehr hoher Zuverlässigkeit generierte Beschreibung">
            <a:extLst>
              <a:ext uri="{FF2B5EF4-FFF2-40B4-BE49-F238E27FC236}">
                <a16:creationId xmlns:a16="http://schemas.microsoft.com/office/drawing/2014/main" id="{71C3139E-69EB-45EB-A835-3DE30D7069A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066187" y="6183984"/>
            <a:ext cx="1950809" cy="58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60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mit Inhalten (ohne Überschri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4"/>
          <p:cNvSpPr>
            <a:spLocks noGrp="1"/>
          </p:cNvSpPr>
          <p:nvPr>
            <p:ph type="title" hasCustomPrompt="1"/>
          </p:nvPr>
        </p:nvSpPr>
        <p:spPr>
          <a:xfrm>
            <a:off x="769115" y="406992"/>
            <a:ext cx="10646622" cy="928323"/>
          </a:xfrm>
          <a:prstGeom prst="rect">
            <a:avLst/>
          </a:prstGeom>
        </p:spPr>
        <p:txBody>
          <a:bodyPr vert="horz" lIns="83988" tIns="41994" rIns="83988" bIns="41994"/>
          <a:lstStyle>
            <a:lvl1pPr algn="l" defTabSz="56273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3446" b="0" kern="1200" baseline="0" dirty="0">
                <a:solidFill>
                  <a:schemeClr val="tx2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de-DE" dirty="0"/>
              <a:t>Überschrift (Schriftgröße 28 | max. zweizeilig)</a:t>
            </a:r>
          </a:p>
        </p:txBody>
      </p:sp>
      <p:sp>
        <p:nvSpPr>
          <p:cNvPr id="20" name="Inhaltsplatzhalter 4"/>
          <p:cNvSpPr>
            <a:spLocks noGrp="1"/>
          </p:cNvSpPr>
          <p:nvPr>
            <p:ph idx="1" hasCustomPrompt="1"/>
          </p:nvPr>
        </p:nvSpPr>
        <p:spPr>
          <a:xfrm>
            <a:off x="769035" y="1987242"/>
            <a:ext cx="10646703" cy="3883788"/>
          </a:xfrm>
          <a:prstGeom prst="rect">
            <a:avLst/>
          </a:prstGeom>
        </p:spPr>
        <p:txBody>
          <a:bodyPr/>
          <a:lstStyle>
            <a:lvl1pPr marL="222755" indent="-222755">
              <a:spcBef>
                <a:spcPts val="340"/>
              </a:spcBef>
              <a:spcAft>
                <a:spcPts val="34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  <a:defRPr sz="1969"/>
            </a:lvl1pPr>
            <a:lvl2pPr marL="662403" indent="-332179">
              <a:spcBef>
                <a:spcPts val="340"/>
              </a:spcBef>
              <a:spcAft>
                <a:spcPts val="34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 sz="1969"/>
            </a:lvl2pPr>
            <a:lvl4pPr marL="992628" indent="-332179">
              <a:spcBef>
                <a:spcPts val="340"/>
              </a:spcBef>
              <a:spcAft>
                <a:spcPts val="340"/>
              </a:spcAft>
              <a:buClr>
                <a:srgbClr val="C60086"/>
              </a:buClr>
              <a:buFont typeface="Wingdings" panose="05000000000000000000" pitchFamily="2" charset="2"/>
              <a:buChar char="§"/>
              <a:defRPr sz="1969"/>
            </a:lvl4pPr>
          </a:lstStyle>
          <a:p>
            <a:pPr lvl="0"/>
            <a:r>
              <a:rPr lang="de-DE" dirty="0"/>
              <a:t>Text durch Klicken hinzufügen</a:t>
            </a:r>
          </a:p>
          <a:p>
            <a:pPr lvl="1"/>
            <a:r>
              <a:rPr lang="de-DE" dirty="0"/>
              <a:t>Text</a:t>
            </a:r>
          </a:p>
        </p:txBody>
      </p:sp>
      <p:sp>
        <p:nvSpPr>
          <p:cNvPr id="27" name="Textfeld 26"/>
          <p:cNvSpPr txBox="1"/>
          <p:nvPr userDrawn="1"/>
        </p:nvSpPr>
        <p:spPr>
          <a:xfrm>
            <a:off x="11415741" y="6478058"/>
            <a:ext cx="556223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4862DAD-91C6-46B9-BC93-A25F8630AA0A}" type="slidenum">
              <a:rPr lang="de-DE" sz="1108" smtClean="0">
                <a:solidFill>
                  <a:schemeClr val="tx1"/>
                </a:solidFill>
              </a:rPr>
              <a:t>‹Nr.›</a:t>
            </a:fld>
            <a:endParaRPr lang="de-DE" sz="1108" dirty="0">
              <a:solidFill>
                <a:schemeClr val="tx1"/>
              </a:solidFill>
            </a:endParaRPr>
          </a:p>
        </p:txBody>
      </p:sp>
      <p:sp>
        <p:nvSpPr>
          <p:cNvPr id="28" name="Inhaltsplatzhalter 4"/>
          <p:cNvSpPr>
            <a:spLocks noGrp="1"/>
          </p:cNvSpPr>
          <p:nvPr>
            <p:ph idx="15" hasCustomPrompt="1"/>
          </p:nvPr>
        </p:nvSpPr>
        <p:spPr>
          <a:xfrm>
            <a:off x="778378" y="6223785"/>
            <a:ext cx="7974855" cy="18961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60086"/>
              </a:buClr>
              <a:buFont typeface="Wingdings" panose="05000000000000000000" pitchFamily="2" charset="2"/>
              <a:buNone/>
              <a:defRPr sz="985" baseline="0"/>
            </a:lvl1pPr>
            <a:lvl2pPr marL="662403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2pPr>
            <a:lvl4pPr marL="992628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4pPr>
          </a:lstStyle>
          <a:p>
            <a:r>
              <a:rPr lang="de-DE" dirty="0"/>
              <a:t>* Bereich für Quellenangaben (Schriftgröße 8)</a:t>
            </a:r>
          </a:p>
        </p:txBody>
      </p:sp>
      <p:sp>
        <p:nvSpPr>
          <p:cNvPr id="29" name="Inhaltsplatzhalter 4"/>
          <p:cNvSpPr>
            <a:spLocks noGrp="1"/>
          </p:cNvSpPr>
          <p:nvPr>
            <p:ph idx="16" hasCustomPrompt="1"/>
          </p:nvPr>
        </p:nvSpPr>
        <p:spPr>
          <a:xfrm>
            <a:off x="778378" y="6488334"/>
            <a:ext cx="7974855" cy="18961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60086"/>
              </a:buClr>
              <a:buFont typeface="Wingdings" panose="05000000000000000000" pitchFamily="2" charset="2"/>
              <a:buNone/>
              <a:defRPr sz="985" baseline="0"/>
            </a:lvl1pPr>
            <a:lvl2pPr marL="662403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2pPr>
            <a:lvl4pPr marL="992628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4pPr>
          </a:lstStyle>
          <a:p>
            <a:r>
              <a:rPr lang="de-DE" dirty="0"/>
              <a:t>Titel (Schriftgröße 8)</a:t>
            </a: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27E7C776-5B96-48FC-BD34-120EDDD0E893}"/>
              </a:ext>
            </a:extLst>
          </p:cNvPr>
          <p:cNvGrpSpPr/>
          <p:nvPr userDrawn="1"/>
        </p:nvGrpSpPr>
        <p:grpSpPr>
          <a:xfrm>
            <a:off x="-3773" y="1141043"/>
            <a:ext cx="147497" cy="4583651"/>
            <a:chOff x="-3069" y="1141036"/>
            <a:chExt cx="119841" cy="4583651"/>
          </a:xfrm>
        </p:grpSpPr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625A8CDD-5131-40C3-944B-3E29D536AF7D}"/>
                </a:ext>
              </a:extLst>
            </p:cNvPr>
            <p:cNvSpPr/>
            <p:nvPr userDrawn="1"/>
          </p:nvSpPr>
          <p:spPr>
            <a:xfrm>
              <a:off x="-3069" y="1141036"/>
              <a:ext cx="119841" cy="1527884"/>
            </a:xfrm>
            <a:prstGeom prst="rect">
              <a:avLst/>
            </a:prstGeom>
            <a:solidFill>
              <a:srgbClr val="3461AC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64CF07FA-DD6A-4208-94A8-EBA1F4397F03}"/>
                </a:ext>
              </a:extLst>
            </p:cNvPr>
            <p:cNvSpPr/>
            <p:nvPr userDrawn="1"/>
          </p:nvSpPr>
          <p:spPr>
            <a:xfrm>
              <a:off x="-3069" y="2668920"/>
              <a:ext cx="119841" cy="15278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61E32B4E-8859-4458-A365-9B644745DCE8}"/>
                </a:ext>
              </a:extLst>
            </p:cNvPr>
            <p:cNvSpPr/>
            <p:nvPr userDrawn="1"/>
          </p:nvSpPr>
          <p:spPr>
            <a:xfrm>
              <a:off x="-3069" y="4196803"/>
              <a:ext cx="119841" cy="1527884"/>
            </a:xfrm>
            <a:prstGeom prst="rect">
              <a:avLst/>
            </a:prstGeom>
            <a:solidFill>
              <a:srgbClr val="0E1A28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</p:grpSp>
      <p:pic>
        <p:nvPicPr>
          <p:cNvPr id="12" name="Grafik 11" descr="Ein Bild, das ClipArt enthält.&#10;&#10;Mit sehr hoher Zuverlässigkeit generierte Beschreibung">
            <a:extLst>
              <a:ext uri="{FF2B5EF4-FFF2-40B4-BE49-F238E27FC236}">
                <a16:creationId xmlns:a16="http://schemas.microsoft.com/office/drawing/2014/main" id="{AF0A9FA9-C239-4EA0-8188-BC4439348E4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6187" y="6183984"/>
            <a:ext cx="1950809" cy="58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7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erteilte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4"/>
          <p:cNvSpPr>
            <a:spLocks noGrp="1"/>
          </p:cNvSpPr>
          <p:nvPr>
            <p:ph type="title" hasCustomPrompt="1"/>
          </p:nvPr>
        </p:nvSpPr>
        <p:spPr>
          <a:xfrm>
            <a:off x="769115" y="406992"/>
            <a:ext cx="10646622" cy="928323"/>
          </a:xfrm>
          <a:prstGeom prst="rect">
            <a:avLst/>
          </a:prstGeom>
        </p:spPr>
        <p:txBody>
          <a:bodyPr vert="horz" lIns="83988" tIns="41994" rIns="83988" bIns="41994"/>
          <a:lstStyle>
            <a:lvl1pPr algn="l" defTabSz="56273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3446" b="0" kern="1200" baseline="0" dirty="0">
                <a:solidFill>
                  <a:schemeClr val="tx2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de-DE" dirty="0"/>
              <a:t>Überschrift (Schriftgröße 28 | max. zweizeilig)</a:t>
            </a:r>
          </a:p>
        </p:txBody>
      </p:sp>
      <p:sp>
        <p:nvSpPr>
          <p:cNvPr id="23" name="Textplatzhalt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772561" y="1417349"/>
            <a:ext cx="10643179" cy="415700"/>
          </a:xfrm>
          <a:prstGeom prst="rect">
            <a:avLst/>
          </a:prstGeom>
        </p:spPr>
        <p:txBody>
          <a:bodyPr vert="horz" lIns="83988" tIns="41994" rIns="83988" bIns="41994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69" b="0" baseline="0">
                <a:solidFill>
                  <a:schemeClr val="accent1"/>
                </a:solidFill>
                <a:latin typeface="Segoe UI" pitchFamily="34" charset="0"/>
                <a:cs typeface="Segoe UI" pitchFamily="34" charset="0"/>
              </a:defRPr>
            </a:lvl1pPr>
            <a:lvl2pPr>
              <a:lnSpc>
                <a:spcPts val="2826"/>
              </a:lnSpc>
              <a:defRPr sz="2092" baseline="0">
                <a:latin typeface="Akko W01 Light"/>
              </a:defRPr>
            </a:lvl2pPr>
            <a:lvl3pPr>
              <a:lnSpc>
                <a:spcPts val="2826"/>
              </a:lnSpc>
              <a:defRPr sz="2092" baseline="0">
                <a:latin typeface="Akko W01 Light"/>
              </a:defRPr>
            </a:lvl3pPr>
            <a:lvl4pPr>
              <a:lnSpc>
                <a:spcPts val="2826"/>
              </a:lnSpc>
              <a:defRPr sz="2092" baseline="0">
                <a:latin typeface="Akko W01 Light"/>
              </a:defRPr>
            </a:lvl4pPr>
            <a:lvl5pPr>
              <a:lnSpc>
                <a:spcPts val="2826"/>
              </a:lnSpc>
              <a:defRPr sz="2092" baseline="0">
                <a:latin typeface="Akko W01 Light"/>
              </a:defRPr>
            </a:lvl5pPr>
          </a:lstStyle>
          <a:p>
            <a:pPr lvl="0"/>
            <a:r>
              <a:rPr lang="de-DE" dirty="0"/>
              <a:t>Untertitel (Schriftgröße 16)</a:t>
            </a:r>
          </a:p>
        </p:txBody>
      </p:sp>
      <p:sp>
        <p:nvSpPr>
          <p:cNvPr id="24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765560" y="3432862"/>
            <a:ext cx="10643179" cy="415700"/>
          </a:xfrm>
          <a:prstGeom prst="rect">
            <a:avLst/>
          </a:prstGeom>
        </p:spPr>
        <p:txBody>
          <a:bodyPr vert="horz" lIns="83988" tIns="41994" rIns="83988" bIns="41994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69" b="0" baseline="0">
                <a:solidFill>
                  <a:schemeClr val="accent1"/>
                </a:solidFill>
                <a:latin typeface="Segoe UI" pitchFamily="34" charset="0"/>
                <a:cs typeface="Segoe UI" pitchFamily="34" charset="0"/>
              </a:defRPr>
            </a:lvl1pPr>
            <a:lvl2pPr>
              <a:lnSpc>
                <a:spcPts val="2826"/>
              </a:lnSpc>
              <a:defRPr sz="2092" baseline="0">
                <a:latin typeface="Akko W01 Light"/>
              </a:defRPr>
            </a:lvl2pPr>
            <a:lvl3pPr>
              <a:lnSpc>
                <a:spcPts val="2826"/>
              </a:lnSpc>
              <a:defRPr sz="2092" baseline="0">
                <a:latin typeface="Akko W01 Light"/>
              </a:defRPr>
            </a:lvl3pPr>
            <a:lvl4pPr>
              <a:lnSpc>
                <a:spcPts val="2826"/>
              </a:lnSpc>
              <a:defRPr sz="2092" baseline="0">
                <a:latin typeface="Akko W01 Light"/>
              </a:defRPr>
            </a:lvl4pPr>
            <a:lvl5pPr>
              <a:lnSpc>
                <a:spcPts val="2826"/>
              </a:lnSpc>
              <a:defRPr sz="2092" baseline="0">
                <a:latin typeface="Akko W01 Light"/>
              </a:defRPr>
            </a:lvl5pPr>
          </a:lstStyle>
          <a:p>
            <a:pPr lvl="0"/>
            <a:r>
              <a:rPr lang="de-DE" dirty="0"/>
              <a:t>Untertitel (Schriftgröße 16)</a:t>
            </a:r>
          </a:p>
        </p:txBody>
      </p:sp>
      <p:sp>
        <p:nvSpPr>
          <p:cNvPr id="25" name="Inhaltsplatzhalter 4"/>
          <p:cNvSpPr>
            <a:spLocks noGrp="1"/>
          </p:cNvSpPr>
          <p:nvPr>
            <p:ph idx="1" hasCustomPrompt="1"/>
          </p:nvPr>
        </p:nvSpPr>
        <p:spPr>
          <a:xfrm>
            <a:off x="769035" y="1987249"/>
            <a:ext cx="10646703" cy="1372815"/>
          </a:xfrm>
          <a:prstGeom prst="rect">
            <a:avLst/>
          </a:prstGeom>
        </p:spPr>
        <p:txBody>
          <a:bodyPr/>
          <a:lstStyle>
            <a:lvl1pPr marL="222755" indent="-222755">
              <a:spcBef>
                <a:spcPts val="340"/>
              </a:spcBef>
              <a:spcAft>
                <a:spcPts val="34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  <a:defRPr sz="1969"/>
            </a:lvl1pPr>
            <a:lvl2pPr marL="662403" indent="-332179">
              <a:spcBef>
                <a:spcPts val="340"/>
              </a:spcBef>
              <a:spcAft>
                <a:spcPts val="34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 sz="1969"/>
            </a:lvl2pPr>
            <a:lvl4pPr marL="992628" indent="-332179">
              <a:spcBef>
                <a:spcPts val="340"/>
              </a:spcBef>
              <a:spcAft>
                <a:spcPts val="340"/>
              </a:spcAft>
              <a:buClr>
                <a:srgbClr val="C60086"/>
              </a:buClr>
              <a:buFont typeface="Wingdings" panose="05000000000000000000" pitchFamily="2" charset="2"/>
              <a:buChar char="§"/>
              <a:defRPr sz="1969"/>
            </a:lvl4pPr>
          </a:lstStyle>
          <a:p>
            <a:pPr lvl="0"/>
            <a:r>
              <a:rPr lang="de-DE" dirty="0"/>
              <a:t>Text durch Klicken hinzufügen</a:t>
            </a:r>
          </a:p>
          <a:p>
            <a:pPr lvl="1"/>
            <a:r>
              <a:rPr lang="de-DE" dirty="0"/>
              <a:t>Text</a:t>
            </a:r>
          </a:p>
        </p:txBody>
      </p:sp>
      <p:sp>
        <p:nvSpPr>
          <p:cNvPr id="28" name="Inhaltsplatzhalter 4"/>
          <p:cNvSpPr>
            <a:spLocks noGrp="1"/>
          </p:cNvSpPr>
          <p:nvPr>
            <p:ph idx="21" hasCustomPrompt="1"/>
          </p:nvPr>
        </p:nvSpPr>
        <p:spPr>
          <a:xfrm>
            <a:off x="769446" y="3924906"/>
            <a:ext cx="10646703" cy="1372815"/>
          </a:xfrm>
          <a:prstGeom prst="rect">
            <a:avLst/>
          </a:prstGeom>
        </p:spPr>
        <p:txBody>
          <a:bodyPr/>
          <a:lstStyle>
            <a:lvl1pPr marL="222755" indent="-222755">
              <a:spcBef>
                <a:spcPts val="340"/>
              </a:spcBef>
              <a:spcAft>
                <a:spcPts val="34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  <a:defRPr sz="1969"/>
            </a:lvl1pPr>
            <a:lvl2pPr marL="662403" indent="-332179">
              <a:spcBef>
                <a:spcPts val="340"/>
              </a:spcBef>
              <a:spcAft>
                <a:spcPts val="34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 sz="1969"/>
            </a:lvl2pPr>
            <a:lvl4pPr marL="992628" indent="-332179">
              <a:spcBef>
                <a:spcPts val="340"/>
              </a:spcBef>
              <a:spcAft>
                <a:spcPts val="340"/>
              </a:spcAft>
              <a:buClr>
                <a:srgbClr val="C60086"/>
              </a:buClr>
              <a:buFont typeface="Wingdings" panose="05000000000000000000" pitchFamily="2" charset="2"/>
              <a:buChar char="§"/>
              <a:defRPr sz="1969"/>
            </a:lvl4pPr>
          </a:lstStyle>
          <a:p>
            <a:pPr lvl="0"/>
            <a:r>
              <a:rPr lang="de-DE" dirty="0"/>
              <a:t>Text durch Klicken hinzufügen</a:t>
            </a:r>
          </a:p>
          <a:p>
            <a:pPr lvl="1"/>
            <a:r>
              <a:rPr lang="de-DE" dirty="0"/>
              <a:t>Text</a:t>
            </a:r>
          </a:p>
        </p:txBody>
      </p:sp>
      <p:sp>
        <p:nvSpPr>
          <p:cNvPr id="33" name="Textfeld 32"/>
          <p:cNvSpPr txBox="1"/>
          <p:nvPr userDrawn="1"/>
        </p:nvSpPr>
        <p:spPr>
          <a:xfrm>
            <a:off x="11415741" y="6478058"/>
            <a:ext cx="556223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4862DAD-91C6-46B9-BC93-A25F8630AA0A}" type="slidenum">
              <a:rPr lang="de-DE" sz="1108" smtClean="0">
                <a:solidFill>
                  <a:schemeClr val="tx1"/>
                </a:solidFill>
              </a:rPr>
              <a:t>‹Nr.›</a:t>
            </a:fld>
            <a:endParaRPr lang="de-DE" sz="1108" dirty="0">
              <a:solidFill>
                <a:schemeClr val="tx1"/>
              </a:solidFill>
            </a:endParaRPr>
          </a:p>
        </p:txBody>
      </p:sp>
      <p:sp>
        <p:nvSpPr>
          <p:cNvPr id="34" name="Inhaltsplatzhalter 4"/>
          <p:cNvSpPr>
            <a:spLocks noGrp="1"/>
          </p:cNvSpPr>
          <p:nvPr>
            <p:ph idx="15" hasCustomPrompt="1"/>
          </p:nvPr>
        </p:nvSpPr>
        <p:spPr>
          <a:xfrm>
            <a:off x="778378" y="6223785"/>
            <a:ext cx="7974855" cy="18961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60086"/>
              </a:buClr>
              <a:buFont typeface="Wingdings" panose="05000000000000000000" pitchFamily="2" charset="2"/>
              <a:buNone/>
              <a:defRPr sz="985" baseline="0"/>
            </a:lvl1pPr>
            <a:lvl2pPr marL="662403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2pPr>
            <a:lvl4pPr marL="992628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4pPr>
          </a:lstStyle>
          <a:p>
            <a:r>
              <a:rPr lang="de-DE" dirty="0"/>
              <a:t>* Bereich für Quellenangaben (Schriftgröße 8)</a:t>
            </a:r>
          </a:p>
        </p:txBody>
      </p:sp>
      <p:sp>
        <p:nvSpPr>
          <p:cNvPr id="35" name="Inhaltsplatzhalter 4"/>
          <p:cNvSpPr>
            <a:spLocks noGrp="1"/>
          </p:cNvSpPr>
          <p:nvPr>
            <p:ph idx="16" hasCustomPrompt="1"/>
          </p:nvPr>
        </p:nvSpPr>
        <p:spPr>
          <a:xfrm>
            <a:off x="778378" y="6488334"/>
            <a:ext cx="7974855" cy="18961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60086"/>
              </a:buClr>
              <a:buFont typeface="Wingdings" panose="05000000000000000000" pitchFamily="2" charset="2"/>
              <a:buNone/>
              <a:defRPr sz="985" baseline="0"/>
            </a:lvl1pPr>
            <a:lvl2pPr marL="662403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2pPr>
            <a:lvl4pPr marL="992628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4pPr>
          </a:lstStyle>
          <a:p>
            <a:r>
              <a:rPr lang="de-DE" dirty="0"/>
              <a:t>Titel (Schriftgröße 8)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C7E26D3D-CE69-4EE7-85EE-645533924D06}"/>
              </a:ext>
            </a:extLst>
          </p:cNvPr>
          <p:cNvGrpSpPr/>
          <p:nvPr userDrawn="1"/>
        </p:nvGrpSpPr>
        <p:grpSpPr>
          <a:xfrm>
            <a:off x="-3773" y="1141043"/>
            <a:ext cx="147497" cy="4583651"/>
            <a:chOff x="-3069" y="1141036"/>
            <a:chExt cx="119841" cy="4583651"/>
          </a:xfrm>
        </p:grpSpPr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1FD57B23-A57A-47DF-BE2D-78D2B5DE37FE}"/>
                </a:ext>
              </a:extLst>
            </p:cNvPr>
            <p:cNvSpPr/>
            <p:nvPr userDrawn="1"/>
          </p:nvSpPr>
          <p:spPr>
            <a:xfrm>
              <a:off x="-3069" y="1141036"/>
              <a:ext cx="119841" cy="1527884"/>
            </a:xfrm>
            <a:prstGeom prst="rect">
              <a:avLst/>
            </a:prstGeom>
            <a:solidFill>
              <a:srgbClr val="3461AC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0D0FE599-ED71-453C-9F6C-F73A28514E14}"/>
                </a:ext>
              </a:extLst>
            </p:cNvPr>
            <p:cNvSpPr/>
            <p:nvPr userDrawn="1"/>
          </p:nvSpPr>
          <p:spPr>
            <a:xfrm>
              <a:off x="-3069" y="2668920"/>
              <a:ext cx="119841" cy="15278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FC57897E-45FC-4970-B596-1FA55DB74D54}"/>
                </a:ext>
              </a:extLst>
            </p:cNvPr>
            <p:cNvSpPr/>
            <p:nvPr userDrawn="1"/>
          </p:nvSpPr>
          <p:spPr>
            <a:xfrm>
              <a:off x="-3069" y="4196803"/>
              <a:ext cx="119841" cy="1527884"/>
            </a:xfrm>
            <a:prstGeom prst="rect">
              <a:avLst/>
            </a:prstGeom>
            <a:solidFill>
              <a:srgbClr val="0E1A28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</p:grpSp>
      <p:pic>
        <p:nvPicPr>
          <p:cNvPr id="15" name="Grafik 14" descr="Ein Bild, das ClipArt enthält.&#10;&#10;Mit sehr hoher Zuverlässigkeit generierte Beschreibung">
            <a:extLst>
              <a:ext uri="{FF2B5EF4-FFF2-40B4-BE49-F238E27FC236}">
                <a16:creationId xmlns:a16="http://schemas.microsoft.com/office/drawing/2014/main" id="{DC68E00B-67D8-42F3-8E3D-66292195BC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6187" y="6183984"/>
            <a:ext cx="1950809" cy="58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33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genüber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4"/>
          <p:cNvSpPr>
            <a:spLocks noGrp="1"/>
          </p:cNvSpPr>
          <p:nvPr>
            <p:ph type="title" hasCustomPrompt="1"/>
          </p:nvPr>
        </p:nvSpPr>
        <p:spPr>
          <a:xfrm>
            <a:off x="769115" y="406992"/>
            <a:ext cx="10646622" cy="928323"/>
          </a:xfrm>
          <a:prstGeom prst="rect">
            <a:avLst/>
          </a:prstGeom>
        </p:spPr>
        <p:txBody>
          <a:bodyPr vert="horz" lIns="83988" tIns="41994" rIns="83988" bIns="41994"/>
          <a:lstStyle>
            <a:lvl1pPr algn="l" defTabSz="56273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3446" b="0" kern="1200" baseline="0" dirty="0">
                <a:solidFill>
                  <a:schemeClr val="tx2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de-DE" dirty="0"/>
              <a:t>Überschrift (Schriftgröße 28 | max. zweizeilig)</a:t>
            </a:r>
          </a:p>
        </p:txBody>
      </p:sp>
      <p:sp>
        <p:nvSpPr>
          <p:cNvPr id="20" name="Textplatzhalt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772557" y="1417349"/>
            <a:ext cx="5211860" cy="415700"/>
          </a:xfrm>
          <a:prstGeom prst="rect">
            <a:avLst/>
          </a:prstGeom>
        </p:spPr>
        <p:txBody>
          <a:bodyPr vert="horz" lIns="83988" tIns="41994" rIns="83988" bIns="41994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69" b="0" baseline="0">
                <a:solidFill>
                  <a:schemeClr val="accent1"/>
                </a:solidFill>
                <a:latin typeface="Segoe UI" pitchFamily="34" charset="0"/>
                <a:cs typeface="Segoe UI" pitchFamily="34" charset="0"/>
              </a:defRPr>
            </a:lvl1pPr>
            <a:lvl2pPr>
              <a:lnSpc>
                <a:spcPts val="2826"/>
              </a:lnSpc>
              <a:defRPr sz="2092" baseline="0">
                <a:latin typeface="Akko W01 Light"/>
              </a:defRPr>
            </a:lvl2pPr>
            <a:lvl3pPr>
              <a:lnSpc>
                <a:spcPts val="2826"/>
              </a:lnSpc>
              <a:defRPr sz="2092" baseline="0">
                <a:latin typeface="Akko W01 Light"/>
              </a:defRPr>
            </a:lvl3pPr>
            <a:lvl4pPr>
              <a:lnSpc>
                <a:spcPts val="2826"/>
              </a:lnSpc>
              <a:defRPr sz="2092" baseline="0">
                <a:latin typeface="Akko W01 Light"/>
              </a:defRPr>
            </a:lvl4pPr>
            <a:lvl5pPr>
              <a:lnSpc>
                <a:spcPts val="2826"/>
              </a:lnSpc>
              <a:defRPr sz="2092" baseline="0">
                <a:latin typeface="Akko W01 Light"/>
              </a:defRPr>
            </a:lvl5pPr>
          </a:lstStyle>
          <a:p>
            <a:pPr lvl="0"/>
            <a:r>
              <a:rPr lang="de-DE" dirty="0"/>
              <a:t>Untertitel (Schriftgröße 16)</a:t>
            </a:r>
          </a:p>
        </p:txBody>
      </p:sp>
      <p:sp>
        <p:nvSpPr>
          <p:cNvPr id="23" name="Textplatzhalt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6198364" y="1417349"/>
            <a:ext cx="5207631" cy="415700"/>
          </a:xfrm>
          <a:prstGeom prst="rect">
            <a:avLst/>
          </a:prstGeom>
        </p:spPr>
        <p:txBody>
          <a:bodyPr vert="horz" lIns="83988" tIns="41994" rIns="83988" bIns="41994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69" b="0" baseline="0">
                <a:solidFill>
                  <a:schemeClr val="accent1"/>
                </a:solidFill>
                <a:latin typeface="Segoe UI" pitchFamily="34" charset="0"/>
                <a:cs typeface="Segoe UI" pitchFamily="34" charset="0"/>
              </a:defRPr>
            </a:lvl1pPr>
            <a:lvl2pPr>
              <a:lnSpc>
                <a:spcPts val="2826"/>
              </a:lnSpc>
              <a:defRPr sz="2092" baseline="0">
                <a:latin typeface="Akko W01 Light"/>
              </a:defRPr>
            </a:lvl2pPr>
            <a:lvl3pPr>
              <a:lnSpc>
                <a:spcPts val="2826"/>
              </a:lnSpc>
              <a:defRPr sz="2092" baseline="0">
                <a:latin typeface="Akko W01 Light"/>
              </a:defRPr>
            </a:lvl3pPr>
            <a:lvl4pPr>
              <a:lnSpc>
                <a:spcPts val="2826"/>
              </a:lnSpc>
              <a:defRPr sz="2092" baseline="0">
                <a:latin typeface="Akko W01 Light"/>
              </a:defRPr>
            </a:lvl4pPr>
            <a:lvl5pPr>
              <a:lnSpc>
                <a:spcPts val="2826"/>
              </a:lnSpc>
              <a:defRPr sz="2092" baseline="0">
                <a:latin typeface="Akko W01 Light"/>
              </a:defRPr>
            </a:lvl5pPr>
          </a:lstStyle>
          <a:p>
            <a:pPr lvl="0"/>
            <a:r>
              <a:rPr lang="de-DE" dirty="0"/>
              <a:t>Untertitel (Schriftgröße 16)</a:t>
            </a:r>
          </a:p>
        </p:txBody>
      </p:sp>
      <p:sp>
        <p:nvSpPr>
          <p:cNvPr id="18" name="Inhaltsplatzhalter 4"/>
          <p:cNvSpPr>
            <a:spLocks noGrp="1"/>
          </p:cNvSpPr>
          <p:nvPr>
            <p:ph idx="22" hasCustomPrompt="1"/>
          </p:nvPr>
        </p:nvSpPr>
        <p:spPr>
          <a:xfrm>
            <a:off x="778377" y="1982512"/>
            <a:ext cx="5206042" cy="3158934"/>
          </a:xfrm>
          <a:prstGeom prst="rect">
            <a:avLst/>
          </a:prstGeom>
        </p:spPr>
        <p:txBody>
          <a:bodyPr/>
          <a:lstStyle>
            <a:lvl1pPr marL="222755" indent="-222755">
              <a:spcBef>
                <a:spcPts val="340"/>
              </a:spcBef>
              <a:spcAft>
                <a:spcPts val="34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  <a:defRPr sz="1969"/>
            </a:lvl1pPr>
            <a:lvl2pPr marL="662403" indent="-332179">
              <a:spcBef>
                <a:spcPts val="340"/>
              </a:spcBef>
              <a:spcAft>
                <a:spcPts val="34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 sz="1969"/>
            </a:lvl2pPr>
            <a:lvl4pPr marL="992628" indent="-332179">
              <a:spcBef>
                <a:spcPts val="340"/>
              </a:spcBef>
              <a:spcAft>
                <a:spcPts val="340"/>
              </a:spcAft>
              <a:buClr>
                <a:srgbClr val="C60086"/>
              </a:buClr>
              <a:buFont typeface="Wingdings" panose="05000000000000000000" pitchFamily="2" charset="2"/>
              <a:buChar char="§"/>
              <a:defRPr sz="1969"/>
            </a:lvl4pPr>
          </a:lstStyle>
          <a:p>
            <a:pPr lvl="0"/>
            <a:r>
              <a:rPr lang="de-DE" dirty="0"/>
              <a:t>Text durch Klicken hinzufügen</a:t>
            </a:r>
          </a:p>
          <a:p>
            <a:pPr lvl="1"/>
            <a:r>
              <a:rPr lang="de-DE" dirty="0"/>
              <a:t>Text</a:t>
            </a:r>
          </a:p>
        </p:txBody>
      </p:sp>
      <p:sp>
        <p:nvSpPr>
          <p:cNvPr id="24" name="Inhaltsplatzhalter 4"/>
          <p:cNvSpPr>
            <a:spLocks noGrp="1"/>
          </p:cNvSpPr>
          <p:nvPr>
            <p:ph idx="23" hasCustomPrompt="1"/>
          </p:nvPr>
        </p:nvSpPr>
        <p:spPr>
          <a:xfrm>
            <a:off x="6198366" y="1982512"/>
            <a:ext cx="5206042" cy="3158934"/>
          </a:xfrm>
          <a:prstGeom prst="rect">
            <a:avLst/>
          </a:prstGeom>
        </p:spPr>
        <p:txBody>
          <a:bodyPr/>
          <a:lstStyle>
            <a:lvl1pPr marL="222755" indent="-222755">
              <a:spcBef>
                <a:spcPts val="340"/>
              </a:spcBef>
              <a:spcAft>
                <a:spcPts val="34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  <a:defRPr sz="1969"/>
            </a:lvl1pPr>
            <a:lvl2pPr marL="662403" indent="-332179">
              <a:spcBef>
                <a:spcPts val="340"/>
              </a:spcBef>
              <a:spcAft>
                <a:spcPts val="34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 sz="1969"/>
            </a:lvl2pPr>
            <a:lvl4pPr marL="992628" indent="-332179">
              <a:spcBef>
                <a:spcPts val="340"/>
              </a:spcBef>
              <a:spcAft>
                <a:spcPts val="340"/>
              </a:spcAft>
              <a:buClr>
                <a:srgbClr val="C60086"/>
              </a:buClr>
              <a:buFont typeface="Wingdings" panose="05000000000000000000" pitchFamily="2" charset="2"/>
              <a:buChar char="§"/>
              <a:defRPr sz="1969"/>
            </a:lvl4pPr>
          </a:lstStyle>
          <a:p>
            <a:pPr lvl="0"/>
            <a:r>
              <a:rPr lang="de-DE" dirty="0"/>
              <a:t>Text durch Klicken hinzufügen</a:t>
            </a:r>
          </a:p>
          <a:p>
            <a:pPr lvl="1"/>
            <a:r>
              <a:rPr lang="de-DE" dirty="0"/>
              <a:t>Text</a:t>
            </a:r>
          </a:p>
        </p:txBody>
      </p:sp>
      <p:sp>
        <p:nvSpPr>
          <p:cNvPr id="31" name="Textfeld 30"/>
          <p:cNvSpPr txBox="1"/>
          <p:nvPr userDrawn="1"/>
        </p:nvSpPr>
        <p:spPr>
          <a:xfrm>
            <a:off x="11415741" y="6478058"/>
            <a:ext cx="556223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4862DAD-91C6-46B9-BC93-A25F8630AA0A}" type="slidenum">
              <a:rPr lang="de-DE" sz="1108" smtClean="0">
                <a:solidFill>
                  <a:schemeClr val="tx1"/>
                </a:solidFill>
              </a:rPr>
              <a:t>‹Nr.›</a:t>
            </a:fld>
            <a:endParaRPr lang="de-DE" sz="1108" dirty="0">
              <a:solidFill>
                <a:schemeClr val="tx1"/>
              </a:solidFill>
            </a:endParaRPr>
          </a:p>
        </p:txBody>
      </p:sp>
      <p:sp>
        <p:nvSpPr>
          <p:cNvPr id="32" name="Inhaltsplatzhalter 4"/>
          <p:cNvSpPr>
            <a:spLocks noGrp="1"/>
          </p:cNvSpPr>
          <p:nvPr>
            <p:ph idx="15" hasCustomPrompt="1"/>
          </p:nvPr>
        </p:nvSpPr>
        <p:spPr>
          <a:xfrm>
            <a:off x="778378" y="6223785"/>
            <a:ext cx="7974855" cy="18961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60086"/>
              </a:buClr>
              <a:buFont typeface="Wingdings" panose="05000000000000000000" pitchFamily="2" charset="2"/>
              <a:buNone/>
              <a:defRPr sz="985" baseline="0"/>
            </a:lvl1pPr>
            <a:lvl2pPr marL="662403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2pPr>
            <a:lvl4pPr marL="992628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4pPr>
          </a:lstStyle>
          <a:p>
            <a:r>
              <a:rPr lang="de-DE" dirty="0"/>
              <a:t>* Bereich für Quellenangaben (Schriftgröße 8)</a:t>
            </a:r>
          </a:p>
        </p:txBody>
      </p:sp>
      <p:sp>
        <p:nvSpPr>
          <p:cNvPr id="33" name="Inhaltsplatzhalter 4"/>
          <p:cNvSpPr>
            <a:spLocks noGrp="1"/>
          </p:cNvSpPr>
          <p:nvPr>
            <p:ph idx="16" hasCustomPrompt="1"/>
          </p:nvPr>
        </p:nvSpPr>
        <p:spPr>
          <a:xfrm>
            <a:off x="778378" y="6488334"/>
            <a:ext cx="7974855" cy="18961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60086"/>
              </a:buClr>
              <a:buFont typeface="Wingdings" panose="05000000000000000000" pitchFamily="2" charset="2"/>
              <a:buNone/>
              <a:defRPr sz="985" baseline="0"/>
            </a:lvl1pPr>
            <a:lvl2pPr marL="662403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2pPr>
            <a:lvl4pPr marL="992628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4pPr>
          </a:lstStyle>
          <a:p>
            <a:r>
              <a:rPr lang="de-DE" dirty="0"/>
              <a:t>Titel (Schriftgröße 8)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B8047A35-9BEB-4040-AAC2-3BE221D7B5A1}"/>
              </a:ext>
            </a:extLst>
          </p:cNvPr>
          <p:cNvGrpSpPr/>
          <p:nvPr userDrawn="1"/>
        </p:nvGrpSpPr>
        <p:grpSpPr>
          <a:xfrm>
            <a:off x="-3773" y="1141043"/>
            <a:ext cx="147497" cy="4583651"/>
            <a:chOff x="-3069" y="1141036"/>
            <a:chExt cx="119841" cy="4583651"/>
          </a:xfrm>
        </p:grpSpPr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C1889580-E10F-4447-8454-BB8845CF2617}"/>
                </a:ext>
              </a:extLst>
            </p:cNvPr>
            <p:cNvSpPr/>
            <p:nvPr userDrawn="1"/>
          </p:nvSpPr>
          <p:spPr>
            <a:xfrm>
              <a:off x="-3069" y="1141036"/>
              <a:ext cx="119841" cy="1527884"/>
            </a:xfrm>
            <a:prstGeom prst="rect">
              <a:avLst/>
            </a:prstGeom>
            <a:solidFill>
              <a:srgbClr val="3461AC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BEC12FC0-8BEB-43C5-BA1E-782FB60E82FC}"/>
                </a:ext>
              </a:extLst>
            </p:cNvPr>
            <p:cNvSpPr/>
            <p:nvPr userDrawn="1"/>
          </p:nvSpPr>
          <p:spPr>
            <a:xfrm>
              <a:off x="-3069" y="2668920"/>
              <a:ext cx="119841" cy="15278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77F4921D-615B-47A0-8003-B221F12B9A7A}"/>
                </a:ext>
              </a:extLst>
            </p:cNvPr>
            <p:cNvSpPr/>
            <p:nvPr userDrawn="1"/>
          </p:nvSpPr>
          <p:spPr>
            <a:xfrm>
              <a:off x="-3069" y="4196803"/>
              <a:ext cx="119841" cy="1527884"/>
            </a:xfrm>
            <a:prstGeom prst="rect">
              <a:avLst/>
            </a:prstGeom>
            <a:solidFill>
              <a:srgbClr val="0E1A28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</p:grpSp>
      <p:pic>
        <p:nvPicPr>
          <p:cNvPr id="16" name="Grafik 15" descr="Ein Bild, das ClipArt enthält.&#10;&#10;Mit sehr hoher Zuverlässigkeit generierte Beschreibung">
            <a:extLst>
              <a:ext uri="{FF2B5EF4-FFF2-40B4-BE49-F238E27FC236}">
                <a16:creationId xmlns:a16="http://schemas.microsoft.com/office/drawing/2014/main" id="{6EE33022-F11D-4B1F-868E-3B96F4E638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6187" y="6183984"/>
            <a:ext cx="1950809" cy="58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15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4"/>
          <p:cNvSpPr>
            <a:spLocks noGrp="1"/>
          </p:cNvSpPr>
          <p:nvPr>
            <p:ph type="title" hasCustomPrompt="1"/>
          </p:nvPr>
        </p:nvSpPr>
        <p:spPr>
          <a:xfrm>
            <a:off x="769115" y="406992"/>
            <a:ext cx="10646622" cy="928323"/>
          </a:xfrm>
          <a:prstGeom prst="rect">
            <a:avLst/>
          </a:prstGeom>
        </p:spPr>
        <p:txBody>
          <a:bodyPr vert="horz" lIns="83988" tIns="41994" rIns="83988" bIns="41994"/>
          <a:lstStyle>
            <a:lvl1pPr algn="l" defTabSz="56273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3446" b="0" kern="1200" baseline="0" dirty="0">
                <a:solidFill>
                  <a:schemeClr val="tx2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de-DE" dirty="0"/>
              <a:t>Überschrift (Schriftgröße 28 | max. zweizeilig)</a:t>
            </a:r>
          </a:p>
        </p:txBody>
      </p:sp>
      <p:sp>
        <p:nvSpPr>
          <p:cNvPr id="24" name="Inhaltsplatzhalter 4"/>
          <p:cNvSpPr>
            <a:spLocks noGrp="1"/>
          </p:cNvSpPr>
          <p:nvPr>
            <p:ph idx="22" hasCustomPrompt="1"/>
          </p:nvPr>
        </p:nvSpPr>
        <p:spPr>
          <a:xfrm>
            <a:off x="778377" y="1982512"/>
            <a:ext cx="5206042" cy="3158934"/>
          </a:xfrm>
          <a:prstGeom prst="rect">
            <a:avLst/>
          </a:prstGeom>
        </p:spPr>
        <p:txBody>
          <a:bodyPr/>
          <a:lstStyle>
            <a:lvl1pPr marL="222755" indent="-222755">
              <a:spcBef>
                <a:spcPts val="340"/>
              </a:spcBef>
              <a:spcAft>
                <a:spcPts val="34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  <a:defRPr sz="1969"/>
            </a:lvl1pPr>
            <a:lvl2pPr marL="662403" indent="-332179">
              <a:spcBef>
                <a:spcPts val="340"/>
              </a:spcBef>
              <a:spcAft>
                <a:spcPts val="34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 sz="1969"/>
            </a:lvl2pPr>
            <a:lvl4pPr marL="992628" indent="-332179">
              <a:spcBef>
                <a:spcPts val="340"/>
              </a:spcBef>
              <a:spcAft>
                <a:spcPts val="340"/>
              </a:spcAft>
              <a:buClr>
                <a:srgbClr val="C60086"/>
              </a:buClr>
              <a:buFont typeface="Wingdings" panose="05000000000000000000" pitchFamily="2" charset="2"/>
              <a:buChar char="§"/>
              <a:defRPr sz="1969"/>
            </a:lvl4pPr>
          </a:lstStyle>
          <a:p>
            <a:pPr lvl="0"/>
            <a:r>
              <a:rPr lang="de-DE" dirty="0"/>
              <a:t>Text durch Klicken hinzufügen</a:t>
            </a:r>
          </a:p>
          <a:p>
            <a:pPr lvl="1"/>
            <a:r>
              <a:rPr lang="de-DE" dirty="0"/>
              <a:t>Text</a:t>
            </a:r>
          </a:p>
        </p:txBody>
      </p:sp>
      <p:sp>
        <p:nvSpPr>
          <p:cNvPr id="25" name="Inhaltsplatzhalter 4"/>
          <p:cNvSpPr>
            <a:spLocks noGrp="1"/>
          </p:cNvSpPr>
          <p:nvPr>
            <p:ph idx="23" hasCustomPrompt="1"/>
          </p:nvPr>
        </p:nvSpPr>
        <p:spPr>
          <a:xfrm>
            <a:off x="6198366" y="1982512"/>
            <a:ext cx="5206042" cy="3158934"/>
          </a:xfrm>
          <a:prstGeom prst="rect">
            <a:avLst/>
          </a:prstGeom>
        </p:spPr>
        <p:txBody>
          <a:bodyPr/>
          <a:lstStyle>
            <a:lvl1pPr marL="222755" indent="-222755">
              <a:spcBef>
                <a:spcPts val="340"/>
              </a:spcBef>
              <a:spcAft>
                <a:spcPts val="34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  <a:defRPr sz="1969"/>
            </a:lvl1pPr>
            <a:lvl2pPr marL="662403" indent="-332179">
              <a:spcBef>
                <a:spcPts val="340"/>
              </a:spcBef>
              <a:spcAft>
                <a:spcPts val="34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 sz="1969"/>
            </a:lvl2pPr>
            <a:lvl4pPr marL="992628" indent="-332179">
              <a:spcBef>
                <a:spcPts val="340"/>
              </a:spcBef>
              <a:spcAft>
                <a:spcPts val="340"/>
              </a:spcAft>
              <a:buClr>
                <a:srgbClr val="C60086"/>
              </a:buClr>
              <a:buFont typeface="Wingdings" panose="05000000000000000000" pitchFamily="2" charset="2"/>
              <a:buChar char="§"/>
              <a:defRPr sz="1969"/>
            </a:lvl4pPr>
          </a:lstStyle>
          <a:p>
            <a:pPr lvl="0"/>
            <a:r>
              <a:rPr lang="de-DE" dirty="0"/>
              <a:t>Text durch Klicken hinzufügen</a:t>
            </a:r>
          </a:p>
          <a:p>
            <a:pPr lvl="1"/>
            <a:r>
              <a:rPr lang="de-DE" dirty="0"/>
              <a:t>Text</a:t>
            </a:r>
          </a:p>
        </p:txBody>
      </p:sp>
      <p:sp>
        <p:nvSpPr>
          <p:cNvPr id="30" name="Textfeld 29"/>
          <p:cNvSpPr txBox="1"/>
          <p:nvPr userDrawn="1"/>
        </p:nvSpPr>
        <p:spPr>
          <a:xfrm>
            <a:off x="11415741" y="6478058"/>
            <a:ext cx="556223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4862DAD-91C6-46B9-BC93-A25F8630AA0A}" type="slidenum">
              <a:rPr lang="de-DE" sz="1108" smtClean="0">
                <a:solidFill>
                  <a:schemeClr val="tx1"/>
                </a:solidFill>
              </a:rPr>
              <a:t>‹Nr.›</a:t>
            </a:fld>
            <a:endParaRPr lang="de-DE" sz="1108" dirty="0">
              <a:solidFill>
                <a:schemeClr val="tx1"/>
              </a:solidFill>
            </a:endParaRPr>
          </a:p>
        </p:txBody>
      </p:sp>
      <p:sp>
        <p:nvSpPr>
          <p:cNvPr id="31" name="Inhaltsplatzhalter 4"/>
          <p:cNvSpPr>
            <a:spLocks noGrp="1"/>
          </p:cNvSpPr>
          <p:nvPr>
            <p:ph idx="15" hasCustomPrompt="1"/>
          </p:nvPr>
        </p:nvSpPr>
        <p:spPr>
          <a:xfrm>
            <a:off x="778378" y="6223785"/>
            <a:ext cx="7974855" cy="18961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60086"/>
              </a:buClr>
              <a:buFont typeface="Wingdings" panose="05000000000000000000" pitchFamily="2" charset="2"/>
              <a:buNone/>
              <a:defRPr sz="985" baseline="0"/>
            </a:lvl1pPr>
            <a:lvl2pPr marL="662403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2pPr>
            <a:lvl4pPr marL="992628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4pPr>
          </a:lstStyle>
          <a:p>
            <a:r>
              <a:rPr lang="de-DE" dirty="0"/>
              <a:t>* Bereich für Quellenangaben (Schriftgröße 8)</a:t>
            </a:r>
          </a:p>
        </p:txBody>
      </p:sp>
      <p:sp>
        <p:nvSpPr>
          <p:cNvPr id="32" name="Inhaltsplatzhalter 4"/>
          <p:cNvSpPr>
            <a:spLocks noGrp="1"/>
          </p:cNvSpPr>
          <p:nvPr>
            <p:ph idx="16" hasCustomPrompt="1"/>
          </p:nvPr>
        </p:nvSpPr>
        <p:spPr>
          <a:xfrm>
            <a:off x="778378" y="6488334"/>
            <a:ext cx="7974855" cy="18961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60086"/>
              </a:buClr>
              <a:buFont typeface="Wingdings" panose="05000000000000000000" pitchFamily="2" charset="2"/>
              <a:buNone/>
              <a:defRPr sz="985" baseline="0"/>
            </a:lvl1pPr>
            <a:lvl2pPr marL="662403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2pPr>
            <a:lvl4pPr marL="992628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4pPr>
          </a:lstStyle>
          <a:p>
            <a:r>
              <a:rPr lang="de-DE" dirty="0"/>
              <a:t>Titel (Schriftgröße 8)</a:t>
            </a: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E0F51C38-8B58-4BC4-88FD-1019C7C32074}"/>
              </a:ext>
            </a:extLst>
          </p:cNvPr>
          <p:cNvGrpSpPr/>
          <p:nvPr userDrawn="1"/>
        </p:nvGrpSpPr>
        <p:grpSpPr>
          <a:xfrm>
            <a:off x="-3773" y="1141043"/>
            <a:ext cx="147497" cy="4583651"/>
            <a:chOff x="-3069" y="1141036"/>
            <a:chExt cx="119841" cy="4583651"/>
          </a:xfrm>
        </p:grpSpPr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E195E5AF-AFED-490D-9A5F-C2BBC2944B90}"/>
                </a:ext>
              </a:extLst>
            </p:cNvPr>
            <p:cNvSpPr/>
            <p:nvPr userDrawn="1"/>
          </p:nvSpPr>
          <p:spPr>
            <a:xfrm>
              <a:off x="-3069" y="1141036"/>
              <a:ext cx="119841" cy="1527884"/>
            </a:xfrm>
            <a:prstGeom prst="rect">
              <a:avLst/>
            </a:prstGeom>
            <a:solidFill>
              <a:srgbClr val="3461AC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C54E293A-E663-4227-A961-4C5F7AAD328A}"/>
                </a:ext>
              </a:extLst>
            </p:cNvPr>
            <p:cNvSpPr/>
            <p:nvPr userDrawn="1"/>
          </p:nvSpPr>
          <p:spPr>
            <a:xfrm>
              <a:off x="-3069" y="2668920"/>
              <a:ext cx="119841" cy="15278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5F43C6C3-AEDF-49C2-BB70-6DE9D34A56C1}"/>
                </a:ext>
              </a:extLst>
            </p:cNvPr>
            <p:cNvSpPr/>
            <p:nvPr userDrawn="1"/>
          </p:nvSpPr>
          <p:spPr>
            <a:xfrm>
              <a:off x="-3069" y="4196803"/>
              <a:ext cx="119841" cy="1527884"/>
            </a:xfrm>
            <a:prstGeom prst="rect">
              <a:avLst/>
            </a:prstGeom>
            <a:solidFill>
              <a:srgbClr val="0E1A28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</p:grpSp>
      <p:pic>
        <p:nvPicPr>
          <p:cNvPr id="13" name="Grafik 12" descr="Ein Bild, das ClipArt enthält.&#10;&#10;Mit sehr hoher Zuverlässigkeit generierte Beschreibung">
            <a:extLst>
              <a:ext uri="{FF2B5EF4-FFF2-40B4-BE49-F238E27FC236}">
                <a16:creationId xmlns:a16="http://schemas.microsoft.com/office/drawing/2014/main" id="{853A9936-7627-423F-9E58-8947CD492E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6187" y="6183984"/>
            <a:ext cx="1950809" cy="58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15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palte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4"/>
          <p:cNvSpPr>
            <a:spLocks noGrp="1"/>
          </p:cNvSpPr>
          <p:nvPr>
            <p:ph type="title" hasCustomPrompt="1"/>
          </p:nvPr>
        </p:nvSpPr>
        <p:spPr>
          <a:xfrm>
            <a:off x="769115" y="406992"/>
            <a:ext cx="10646622" cy="928323"/>
          </a:xfrm>
          <a:prstGeom prst="rect">
            <a:avLst/>
          </a:prstGeom>
        </p:spPr>
        <p:txBody>
          <a:bodyPr vert="horz" lIns="83988" tIns="41994" rIns="83988" bIns="41994"/>
          <a:lstStyle>
            <a:lvl1pPr algn="l" defTabSz="56273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DE" sz="3446" b="0" kern="1200" baseline="0" dirty="0">
                <a:solidFill>
                  <a:schemeClr val="tx2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de-DE" dirty="0"/>
              <a:t>Überschrift (Schriftgröße 28 | max. zweizeilig)</a:t>
            </a:r>
          </a:p>
        </p:txBody>
      </p:sp>
      <p:sp>
        <p:nvSpPr>
          <p:cNvPr id="19" name="Inhaltsplatzhalter 4"/>
          <p:cNvSpPr>
            <a:spLocks noGrp="1"/>
          </p:cNvSpPr>
          <p:nvPr>
            <p:ph idx="22" hasCustomPrompt="1"/>
          </p:nvPr>
        </p:nvSpPr>
        <p:spPr>
          <a:xfrm>
            <a:off x="778375" y="1982512"/>
            <a:ext cx="2658462" cy="36054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40"/>
              </a:spcBef>
              <a:spcAft>
                <a:spcPts val="340"/>
              </a:spcAft>
              <a:buClr>
                <a:srgbClr val="C60086"/>
              </a:buClr>
              <a:buFont typeface="Arial" panose="020B0604020202020204" pitchFamily="34" charset="0"/>
              <a:buNone/>
              <a:defRPr sz="1969"/>
            </a:lvl1pPr>
            <a:lvl2pPr marL="662403" indent="-332179">
              <a:spcBef>
                <a:spcPts val="340"/>
              </a:spcBef>
              <a:spcAft>
                <a:spcPts val="340"/>
              </a:spcAft>
              <a:buClr>
                <a:srgbClr val="C60086"/>
              </a:buClr>
              <a:buFont typeface="Wingdings" panose="05000000000000000000" pitchFamily="2" charset="2"/>
              <a:buChar char="§"/>
              <a:defRPr sz="1969"/>
            </a:lvl2pPr>
            <a:lvl4pPr marL="992628" indent="-332179">
              <a:spcBef>
                <a:spcPts val="340"/>
              </a:spcBef>
              <a:spcAft>
                <a:spcPts val="340"/>
              </a:spcAft>
              <a:buClr>
                <a:srgbClr val="C60086"/>
              </a:buClr>
              <a:buFont typeface="Wingdings" panose="05000000000000000000" pitchFamily="2" charset="2"/>
              <a:buChar char="§"/>
              <a:defRPr sz="1969"/>
            </a:lvl4pPr>
          </a:lstStyle>
          <a:p>
            <a:pPr lvl="0"/>
            <a:r>
              <a:rPr lang="de-DE" dirty="0"/>
              <a:t>Text durch Klicken hinzufügen</a:t>
            </a:r>
          </a:p>
          <a:p>
            <a:endParaRPr lang="de-DE" dirty="0"/>
          </a:p>
        </p:txBody>
      </p:sp>
      <p:sp>
        <p:nvSpPr>
          <p:cNvPr id="23" name="Inhaltsplatzhalter 4"/>
          <p:cNvSpPr>
            <a:spLocks noGrp="1"/>
          </p:cNvSpPr>
          <p:nvPr>
            <p:ph idx="23" hasCustomPrompt="1"/>
          </p:nvPr>
        </p:nvSpPr>
        <p:spPr>
          <a:xfrm>
            <a:off x="3436837" y="1982512"/>
            <a:ext cx="2658462" cy="36054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40"/>
              </a:spcBef>
              <a:spcAft>
                <a:spcPts val="340"/>
              </a:spcAft>
              <a:buClr>
                <a:srgbClr val="C60086"/>
              </a:buClr>
              <a:buFont typeface="Wingdings" panose="05000000000000000000" pitchFamily="2" charset="2"/>
              <a:buNone/>
              <a:defRPr sz="1969"/>
            </a:lvl1pPr>
            <a:lvl2pPr marL="662403" indent="-332179">
              <a:spcBef>
                <a:spcPts val="340"/>
              </a:spcBef>
              <a:spcAft>
                <a:spcPts val="340"/>
              </a:spcAft>
              <a:buClr>
                <a:srgbClr val="C60086"/>
              </a:buClr>
              <a:buFont typeface="Wingdings" panose="05000000000000000000" pitchFamily="2" charset="2"/>
              <a:buChar char="§"/>
              <a:defRPr sz="1969"/>
            </a:lvl2pPr>
            <a:lvl4pPr marL="992628" indent="-332179">
              <a:spcBef>
                <a:spcPts val="340"/>
              </a:spcBef>
              <a:spcAft>
                <a:spcPts val="340"/>
              </a:spcAft>
              <a:buClr>
                <a:srgbClr val="C60086"/>
              </a:buClr>
              <a:buFont typeface="Wingdings" panose="05000000000000000000" pitchFamily="2" charset="2"/>
              <a:buChar char="§"/>
              <a:defRPr sz="1969"/>
            </a:lvl4pPr>
          </a:lstStyle>
          <a:p>
            <a:pPr lvl="0"/>
            <a:r>
              <a:rPr lang="de-DE" dirty="0"/>
              <a:t>Text durch Klicken hinzufügen</a:t>
            </a:r>
          </a:p>
          <a:p>
            <a:endParaRPr lang="de-DE" dirty="0"/>
          </a:p>
        </p:txBody>
      </p:sp>
      <p:sp>
        <p:nvSpPr>
          <p:cNvPr id="24" name="Inhaltsplatzhalter 4"/>
          <p:cNvSpPr>
            <a:spLocks noGrp="1"/>
          </p:cNvSpPr>
          <p:nvPr>
            <p:ph idx="24" hasCustomPrompt="1"/>
          </p:nvPr>
        </p:nvSpPr>
        <p:spPr>
          <a:xfrm>
            <a:off x="6095298" y="1982512"/>
            <a:ext cx="2658462" cy="36054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40"/>
              </a:spcBef>
              <a:spcAft>
                <a:spcPts val="340"/>
              </a:spcAft>
              <a:buClr>
                <a:srgbClr val="C60086"/>
              </a:buClr>
              <a:buFont typeface="Wingdings" panose="05000000000000000000" pitchFamily="2" charset="2"/>
              <a:buNone/>
              <a:defRPr sz="1969"/>
            </a:lvl1pPr>
            <a:lvl2pPr marL="662403" indent="-332179">
              <a:spcBef>
                <a:spcPts val="340"/>
              </a:spcBef>
              <a:spcAft>
                <a:spcPts val="340"/>
              </a:spcAft>
              <a:buClr>
                <a:srgbClr val="C60086"/>
              </a:buClr>
              <a:buFont typeface="Wingdings" panose="05000000000000000000" pitchFamily="2" charset="2"/>
              <a:buChar char="§"/>
              <a:defRPr sz="1969"/>
            </a:lvl2pPr>
            <a:lvl4pPr marL="992628" indent="-332179">
              <a:spcBef>
                <a:spcPts val="340"/>
              </a:spcBef>
              <a:spcAft>
                <a:spcPts val="340"/>
              </a:spcAft>
              <a:buClr>
                <a:srgbClr val="C60086"/>
              </a:buClr>
              <a:buFont typeface="Wingdings" panose="05000000000000000000" pitchFamily="2" charset="2"/>
              <a:buChar char="§"/>
              <a:defRPr sz="1969"/>
            </a:lvl4pPr>
          </a:lstStyle>
          <a:p>
            <a:pPr lvl="0"/>
            <a:r>
              <a:rPr lang="de-DE" dirty="0"/>
              <a:t>Text durch Klicken hinzufügen</a:t>
            </a:r>
          </a:p>
          <a:p>
            <a:endParaRPr lang="de-DE" dirty="0"/>
          </a:p>
        </p:txBody>
      </p:sp>
      <p:sp>
        <p:nvSpPr>
          <p:cNvPr id="25" name="Inhaltsplatzhalter 4"/>
          <p:cNvSpPr>
            <a:spLocks noGrp="1"/>
          </p:cNvSpPr>
          <p:nvPr>
            <p:ph idx="25" hasCustomPrompt="1"/>
          </p:nvPr>
        </p:nvSpPr>
        <p:spPr>
          <a:xfrm>
            <a:off x="8753231" y="1989769"/>
            <a:ext cx="2658462" cy="36054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40"/>
              </a:spcBef>
              <a:spcAft>
                <a:spcPts val="340"/>
              </a:spcAft>
              <a:buClr>
                <a:srgbClr val="C60086"/>
              </a:buClr>
              <a:buFont typeface="Wingdings" panose="05000000000000000000" pitchFamily="2" charset="2"/>
              <a:buNone/>
              <a:defRPr sz="1969"/>
            </a:lvl1pPr>
            <a:lvl2pPr marL="662403" indent="-332179">
              <a:spcBef>
                <a:spcPts val="340"/>
              </a:spcBef>
              <a:spcAft>
                <a:spcPts val="340"/>
              </a:spcAft>
              <a:buClr>
                <a:srgbClr val="C60086"/>
              </a:buClr>
              <a:buFont typeface="Wingdings" panose="05000000000000000000" pitchFamily="2" charset="2"/>
              <a:buChar char="§"/>
              <a:defRPr sz="1969"/>
            </a:lvl2pPr>
            <a:lvl4pPr marL="992628" indent="-332179">
              <a:spcBef>
                <a:spcPts val="340"/>
              </a:spcBef>
              <a:spcAft>
                <a:spcPts val="340"/>
              </a:spcAft>
              <a:buClr>
                <a:srgbClr val="C60086"/>
              </a:buClr>
              <a:buFont typeface="Wingdings" panose="05000000000000000000" pitchFamily="2" charset="2"/>
              <a:buChar char="§"/>
              <a:defRPr sz="1969"/>
            </a:lvl4pPr>
          </a:lstStyle>
          <a:p>
            <a:pPr lvl="0"/>
            <a:r>
              <a:rPr lang="de-DE" dirty="0"/>
              <a:t>Text durch Klicken hinzufügen</a:t>
            </a:r>
          </a:p>
          <a:p>
            <a:endParaRPr lang="de-DE" dirty="0"/>
          </a:p>
        </p:txBody>
      </p:sp>
      <p:sp>
        <p:nvSpPr>
          <p:cNvPr id="30" name="Textfeld 29"/>
          <p:cNvSpPr txBox="1"/>
          <p:nvPr userDrawn="1"/>
        </p:nvSpPr>
        <p:spPr>
          <a:xfrm>
            <a:off x="11415741" y="6478058"/>
            <a:ext cx="556223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4862DAD-91C6-46B9-BC93-A25F8630AA0A}" type="slidenum">
              <a:rPr lang="de-DE" sz="1108" smtClean="0">
                <a:solidFill>
                  <a:schemeClr val="tx1"/>
                </a:solidFill>
              </a:rPr>
              <a:t>‹Nr.›</a:t>
            </a:fld>
            <a:endParaRPr lang="de-DE" sz="1108" dirty="0">
              <a:solidFill>
                <a:schemeClr val="tx1"/>
              </a:solidFill>
            </a:endParaRPr>
          </a:p>
        </p:txBody>
      </p:sp>
      <p:sp>
        <p:nvSpPr>
          <p:cNvPr id="31" name="Inhaltsplatzhalter 4"/>
          <p:cNvSpPr>
            <a:spLocks noGrp="1"/>
          </p:cNvSpPr>
          <p:nvPr>
            <p:ph idx="15" hasCustomPrompt="1"/>
          </p:nvPr>
        </p:nvSpPr>
        <p:spPr>
          <a:xfrm>
            <a:off x="778378" y="6223785"/>
            <a:ext cx="7974855" cy="18961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60086"/>
              </a:buClr>
              <a:buFont typeface="Wingdings" panose="05000000000000000000" pitchFamily="2" charset="2"/>
              <a:buNone/>
              <a:defRPr sz="985" baseline="0"/>
            </a:lvl1pPr>
            <a:lvl2pPr marL="662403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2pPr>
            <a:lvl4pPr marL="992628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4pPr>
          </a:lstStyle>
          <a:p>
            <a:r>
              <a:rPr lang="de-DE" dirty="0"/>
              <a:t>* Bereich für Quellenangaben (Schriftgröße 8)</a:t>
            </a:r>
          </a:p>
        </p:txBody>
      </p:sp>
      <p:sp>
        <p:nvSpPr>
          <p:cNvPr id="32" name="Inhaltsplatzhalter 4"/>
          <p:cNvSpPr>
            <a:spLocks noGrp="1"/>
          </p:cNvSpPr>
          <p:nvPr>
            <p:ph idx="16" hasCustomPrompt="1"/>
          </p:nvPr>
        </p:nvSpPr>
        <p:spPr>
          <a:xfrm>
            <a:off x="778378" y="6488334"/>
            <a:ext cx="7974855" cy="18961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60086"/>
              </a:buClr>
              <a:buFont typeface="Wingdings" panose="05000000000000000000" pitchFamily="2" charset="2"/>
              <a:buNone/>
              <a:defRPr sz="985" baseline="0"/>
            </a:lvl1pPr>
            <a:lvl2pPr marL="662403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2pPr>
            <a:lvl4pPr marL="992628" indent="-332179">
              <a:buClr>
                <a:srgbClr val="C60086"/>
              </a:buClr>
              <a:buFont typeface="Wingdings" panose="05000000000000000000" pitchFamily="2" charset="2"/>
              <a:buChar char="§"/>
              <a:defRPr sz="1846"/>
            </a:lvl4pPr>
          </a:lstStyle>
          <a:p>
            <a:r>
              <a:rPr lang="de-DE" dirty="0"/>
              <a:t>Titel (Schriftgröße 8)</a:t>
            </a:r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6451E902-4154-4CA8-A65B-2D6A7A0EFB24}"/>
              </a:ext>
            </a:extLst>
          </p:cNvPr>
          <p:cNvGrpSpPr/>
          <p:nvPr userDrawn="1"/>
        </p:nvGrpSpPr>
        <p:grpSpPr>
          <a:xfrm>
            <a:off x="-3773" y="1141043"/>
            <a:ext cx="147497" cy="4583651"/>
            <a:chOff x="-3069" y="1141036"/>
            <a:chExt cx="119841" cy="4583651"/>
          </a:xfrm>
        </p:grpSpPr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DF48E330-951B-4DAC-9E55-727DE5AE6759}"/>
                </a:ext>
              </a:extLst>
            </p:cNvPr>
            <p:cNvSpPr/>
            <p:nvPr userDrawn="1"/>
          </p:nvSpPr>
          <p:spPr>
            <a:xfrm>
              <a:off x="-3069" y="1141036"/>
              <a:ext cx="119841" cy="1527884"/>
            </a:xfrm>
            <a:prstGeom prst="rect">
              <a:avLst/>
            </a:prstGeom>
            <a:solidFill>
              <a:srgbClr val="3461AC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CF76E1BF-4D6B-4779-B2FE-8AA509EB20F4}"/>
                </a:ext>
              </a:extLst>
            </p:cNvPr>
            <p:cNvSpPr/>
            <p:nvPr userDrawn="1"/>
          </p:nvSpPr>
          <p:spPr>
            <a:xfrm>
              <a:off x="-3069" y="2668920"/>
              <a:ext cx="119841" cy="15278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7E316511-A298-4E6F-B0E6-BECC59114A77}"/>
                </a:ext>
              </a:extLst>
            </p:cNvPr>
            <p:cNvSpPr/>
            <p:nvPr userDrawn="1"/>
          </p:nvSpPr>
          <p:spPr>
            <a:xfrm>
              <a:off x="-3069" y="4196803"/>
              <a:ext cx="119841" cy="1527884"/>
            </a:xfrm>
            <a:prstGeom prst="rect">
              <a:avLst/>
            </a:prstGeom>
            <a:solidFill>
              <a:srgbClr val="0E1A28"/>
            </a:solidFill>
            <a:ln>
              <a:noFill/>
            </a:ln>
            <a:effectLst/>
            <a:scene3d>
              <a:camera prst="orthographicFront"/>
              <a:lightRig rig="threePt" dir="tl">
                <a:rot lat="0" lon="0" rev="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</p:grpSp>
      <p:pic>
        <p:nvPicPr>
          <p:cNvPr id="15" name="Grafik 14" descr="Ein Bild, das ClipArt enthält.&#10;&#10;Mit sehr hoher Zuverlässigkeit generierte Beschreibung">
            <a:extLst>
              <a:ext uri="{FF2B5EF4-FFF2-40B4-BE49-F238E27FC236}">
                <a16:creationId xmlns:a16="http://schemas.microsoft.com/office/drawing/2014/main" id="{9E2D6318-82A9-44A3-854C-0DED67ADA4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6187" y="6183984"/>
            <a:ext cx="1950809" cy="58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15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custDataLst>
              <p:tags r:id="rId16"/>
            </p:custDataLst>
          </p:nvPr>
        </p:nvGraphicFramePr>
        <p:xfrm>
          <a:off x="1958" y="1595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Folie" r:id="rId17" imgW="500" imgH="500" progId="TCLayout.ActiveDocument.1">
                  <p:embed/>
                </p:oleObj>
              </mc:Choice>
              <mc:Fallback>
                <p:oleObj name="think-cell Folie" r:id="rId17" imgW="500" imgH="500" progId="TCLayout.ActiveDocument.1">
                  <p:embed/>
                  <p:pic>
                    <p:nvPicPr>
                      <p:cNvPr id="2" name="Objek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" y="1595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188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7" r:id="rId2"/>
    <p:sldLayoutId id="2147483669" r:id="rId3"/>
    <p:sldLayoutId id="2147483658" r:id="rId4"/>
    <p:sldLayoutId id="2147483657" r:id="rId5"/>
    <p:sldLayoutId id="2147483664" r:id="rId6"/>
    <p:sldLayoutId id="2147483665" r:id="rId7"/>
    <p:sldLayoutId id="2147483666" r:id="rId8"/>
    <p:sldLayoutId id="2147483656" r:id="rId9"/>
    <p:sldLayoutId id="2147483672" r:id="rId10"/>
    <p:sldLayoutId id="2147483661" r:id="rId11"/>
    <p:sldLayoutId id="2147483663" r:id="rId12"/>
    <p:sldLayoutId id="2147483670" r:id="rId13"/>
  </p:sldLayoutIdLst>
  <p:hf hdr="0" ftr="0" dt="0"/>
  <p:txStyles>
    <p:titleStyle>
      <a:lvl1pPr algn="ctr" defTabSz="562735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562735" rtl="0" eaLnBrk="1" latinLnBrk="0" hangingPunct="1">
        <a:spcBef>
          <a:spcPct val="20000"/>
        </a:spcBef>
        <a:buFont typeface="Arial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3" indent="-351708" algn="l" defTabSz="562735" rtl="0" eaLnBrk="1" latinLnBrk="0" hangingPunct="1">
        <a:spcBef>
          <a:spcPct val="20000"/>
        </a:spcBef>
        <a:buFont typeface="Arial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4" indent="-281367" algn="l" defTabSz="562735" rtl="0" eaLnBrk="1" latinLnBrk="0" hangingPunct="1">
        <a:spcBef>
          <a:spcPct val="20000"/>
        </a:spcBef>
        <a:buFont typeface="Arial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68" indent="-281367" algn="l" defTabSz="562735" rtl="0" eaLnBrk="1" latinLnBrk="0" hangingPunct="1">
        <a:spcBef>
          <a:spcPct val="20000"/>
        </a:spcBef>
        <a:buFont typeface="Arial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01" indent="-281367" algn="l" defTabSz="562735" rtl="0" eaLnBrk="1" latinLnBrk="0" hangingPunct="1">
        <a:spcBef>
          <a:spcPct val="20000"/>
        </a:spcBef>
        <a:buFont typeface="Arial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35" indent="-281367" algn="l" defTabSz="562735" rtl="0" eaLnBrk="1" latinLnBrk="0" hangingPunct="1">
        <a:spcBef>
          <a:spcPct val="20000"/>
        </a:spcBef>
        <a:buFont typeface="Arial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69" indent="-281367" algn="l" defTabSz="562735" rtl="0" eaLnBrk="1" latinLnBrk="0" hangingPunct="1">
        <a:spcBef>
          <a:spcPct val="20000"/>
        </a:spcBef>
        <a:buFont typeface="Arial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02" indent="-281367" algn="l" defTabSz="562735" rtl="0" eaLnBrk="1" latinLnBrk="0" hangingPunct="1">
        <a:spcBef>
          <a:spcPct val="20000"/>
        </a:spcBef>
        <a:buFont typeface="Arial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35" indent="-281367" algn="l" defTabSz="562735" rtl="0" eaLnBrk="1" latinLnBrk="0" hangingPunct="1">
        <a:spcBef>
          <a:spcPct val="20000"/>
        </a:spcBef>
        <a:buFont typeface="Arial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62735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5" algn="l" defTabSz="562735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67" algn="l" defTabSz="562735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0" algn="l" defTabSz="562735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34" algn="l" defTabSz="562735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67" algn="l" defTabSz="562735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02" algn="l" defTabSz="562735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35" algn="l" defTabSz="562735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70" algn="l" defTabSz="562735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17" Type="http://schemas.openxmlformats.org/officeDocument/2006/relationships/image" Target="../media/image19.sv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5" Type="http://schemas.openxmlformats.org/officeDocument/2006/relationships/image" Target="../media/image17.sv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6" y="-789350"/>
          <a:ext cx="1953" cy="1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Folie" r:id="rId5" imgW="500" imgH="500" progId="TCLayout.ActiveDocument.1">
                  <p:embed/>
                </p:oleObj>
              </mc:Choice>
              <mc:Fallback>
                <p:oleObj name="think-cell Folie" r:id="rId5" imgW="500" imgH="500" progId="TCLayout.ActiveDocument.1">
                  <p:embed/>
                  <p:pic>
                    <p:nvPicPr>
                      <p:cNvPr id="4" name="Objek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-789350"/>
                        <a:ext cx="1953" cy="19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Ordnungsgemäße Rechnung</a:t>
            </a:r>
            <a:endParaRPr lang="de-DE" sz="3446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Umsatzsteuerliche Pflichtangaben im Überblick 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Daniel Göllner, Diplom-Betriebswirt (FH), Steuerberater</a:t>
            </a:r>
          </a:p>
          <a:p>
            <a:r>
              <a:rPr lang="de-DE" dirty="0"/>
              <a:t>Großschwabhausen, 24.02.2020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C0ADE-94C8-4551-965B-1B57B3ADA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Ordnungsgemäße Rechnung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AEE9AF3-2A4A-4F3B-97FB-FC7542C999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Rechnung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501DF2DA-13D3-43A0-9620-BD5C83750F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A347677C-7D7B-46BF-B5DA-19978FFCF149}"/>
              </a:ext>
            </a:extLst>
          </p:cNvPr>
          <p:cNvSpPr>
            <a:spLocks noGrp="1"/>
          </p:cNvSpPr>
          <p:nvPr>
            <p:ph idx="22"/>
          </p:nvPr>
        </p:nvSpPr>
        <p:spPr/>
        <p:txBody>
          <a:bodyPr/>
          <a:lstStyle/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dirty="0">
                <a:solidFill>
                  <a:srgbClr val="ACCBF9">
                    <a:lumMod val="50000"/>
                  </a:srgbClr>
                </a:solidFill>
              </a:rPr>
              <a:t>vollständiger </a:t>
            </a:r>
            <a:r>
              <a:rPr lang="de-DE" sz="1400" b="1" dirty="0">
                <a:solidFill>
                  <a:srgbClr val="ACCBF9">
                    <a:lumMod val="50000"/>
                  </a:srgbClr>
                </a:solidFill>
              </a:rPr>
              <a:t>Name</a:t>
            </a:r>
            <a:r>
              <a:rPr lang="de-DE" sz="1400" dirty="0">
                <a:solidFill>
                  <a:srgbClr val="ACCBF9">
                    <a:lumMod val="50000"/>
                  </a:srgbClr>
                </a:solidFill>
              </a:rPr>
              <a:t> und </a:t>
            </a:r>
            <a:r>
              <a:rPr lang="de-DE" sz="1400" b="1" dirty="0">
                <a:solidFill>
                  <a:srgbClr val="ACCBF9">
                    <a:lumMod val="50000"/>
                  </a:srgbClr>
                </a:solidFill>
              </a:rPr>
              <a:t>Anschrift</a:t>
            </a:r>
            <a:r>
              <a:rPr lang="de-DE" sz="1400" b="1" baseline="30000" dirty="0">
                <a:solidFill>
                  <a:srgbClr val="ACCBF9">
                    <a:lumMod val="50000"/>
                  </a:srgbClr>
                </a:solidFill>
              </a:rPr>
              <a:t>1</a:t>
            </a:r>
            <a:r>
              <a:rPr lang="de-DE" sz="1400" dirty="0">
                <a:solidFill>
                  <a:srgbClr val="ACCBF9">
                    <a:lumMod val="50000"/>
                  </a:srgbClr>
                </a:solidFill>
              </a:rPr>
              <a:t> des leistenden Unternehmers </a:t>
            </a:r>
            <a:r>
              <a:rPr lang="de-DE" sz="1400" dirty="0">
                <a:solidFill>
                  <a:prstClr val="black"/>
                </a:solidFill>
              </a:rPr>
              <a:t>und </a:t>
            </a:r>
            <a:r>
              <a:rPr lang="de-DE" sz="1400" dirty="0">
                <a:solidFill>
                  <a:srgbClr val="ACCBF9">
                    <a:lumMod val="50000"/>
                  </a:srgbClr>
                </a:solidFill>
              </a:rPr>
              <a:t>des Leistungsempfängers </a:t>
            </a:r>
            <a:r>
              <a:rPr lang="de-DE" sz="1400" dirty="0">
                <a:solidFill>
                  <a:prstClr val="black"/>
                </a:solidFill>
              </a:rPr>
              <a:t>(§ 14 Abs. 4 Nr. 1 UStG)</a:t>
            </a:r>
          </a:p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b="1" dirty="0">
                <a:solidFill>
                  <a:prstClr val="black"/>
                </a:solidFill>
              </a:rPr>
              <a:t>Steuernummer</a:t>
            </a:r>
            <a:r>
              <a:rPr lang="de-DE" sz="1400" dirty="0">
                <a:solidFill>
                  <a:prstClr val="black"/>
                </a:solidFill>
              </a:rPr>
              <a:t> oder Umsatzsteuer-Identifikationsnummer </a:t>
            </a:r>
            <a:br>
              <a:rPr lang="de-DE" sz="1400" dirty="0">
                <a:solidFill>
                  <a:prstClr val="black"/>
                </a:solidFill>
              </a:rPr>
            </a:br>
            <a:r>
              <a:rPr lang="de-DE" sz="1400" dirty="0">
                <a:solidFill>
                  <a:prstClr val="black"/>
                </a:solidFill>
              </a:rPr>
              <a:t>(§ 14 Abs. 4 Nr. 2 UStG)</a:t>
            </a:r>
          </a:p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dirty="0">
                <a:solidFill>
                  <a:prstClr val="black"/>
                </a:solidFill>
              </a:rPr>
              <a:t>Ausstellungs</a:t>
            </a:r>
            <a:r>
              <a:rPr lang="de-DE" sz="1400" b="1" dirty="0">
                <a:solidFill>
                  <a:prstClr val="black"/>
                </a:solidFill>
              </a:rPr>
              <a:t>datum</a:t>
            </a:r>
            <a:r>
              <a:rPr lang="de-DE" sz="1400" dirty="0">
                <a:solidFill>
                  <a:prstClr val="black"/>
                </a:solidFill>
              </a:rPr>
              <a:t> (§ 14 Abs. 4 Nr. 3 UStG)</a:t>
            </a:r>
          </a:p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dirty="0">
                <a:solidFill>
                  <a:prstClr val="black"/>
                </a:solidFill>
              </a:rPr>
              <a:t>fortlaufende </a:t>
            </a:r>
            <a:r>
              <a:rPr lang="de-DE" sz="1400" b="1" dirty="0">
                <a:solidFill>
                  <a:prstClr val="black"/>
                </a:solidFill>
              </a:rPr>
              <a:t>Rechnungsnummer</a:t>
            </a:r>
            <a:r>
              <a:rPr lang="de-DE" sz="1400" dirty="0">
                <a:solidFill>
                  <a:prstClr val="black"/>
                </a:solidFill>
              </a:rPr>
              <a:t> (§ 14 Abs. 4 Nr. 4 UStG) </a:t>
            </a:r>
          </a:p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dirty="0">
                <a:solidFill>
                  <a:prstClr val="black"/>
                </a:solidFill>
              </a:rPr>
              <a:t>Art und </a:t>
            </a:r>
            <a:r>
              <a:rPr lang="de-DE" sz="1400" b="1" dirty="0">
                <a:solidFill>
                  <a:prstClr val="black"/>
                </a:solidFill>
              </a:rPr>
              <a:t>Menge</a:t>
            </a:r>
            <a:r>
              <a:rPr lang="de-DE" sz="1400" dirty="0">
                <a:solidFill>
                  <a:prstClr val="black"/>
                </a:solidFill>
              </a:rPr>
              <a:t> der gelieferten Gegenstände bzw. Art/Umfang der sonstigen Leistung; </a:t>
            </a:r>
            <a:r>
              <a:rPr lang="de-DE" sz="1400" b="1" dirty="0">
                <a:solidFill>
                  <a:srgbClr val="ACCBF9">
                    <a:lumMod val="50000"/>
                  </a:srgbClr>
                </a:solidFill>
              </a:rPr>
              <a:t>Leis-tungsbeschreibung</a:t>
            </a:r>
            <a:r>
              <a:rPr lang="de-DE" sz="1400" b="1" baseline="30000" dirty="0">
                <a:solidFill>
                  <a:prstClr val="black"/>
                </a:solidFill>
              </a:rPr>
              <a:t>2</a:t>
            </a:r>
            <a:r>
              <a:rPr lang="de-DE" sz="1400" dirty="0">
                <a:solidFill>
                  <a:prstClr val="black"/>
                </a:solidFill>
              </a:rPr>
              <a:t> (§ 14 Abs. 4 Nr. 5 UStG)</a:t>
            </a:r>
          </a:p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dirty="0">
                <a:solidFill>
                  <a:prstClr val="black"/>
                </a:solidFill>
              </a:rPr>
              <a:t>Leistungs- oder Vereinnahmungs</a:t>
            </a:r>
            <a:r>
              <a:rPr lang="de-DE" sz="1400" b="1" dirty="0">
                <a:solidFill>
                  <a:prstClr val="black"/>
                </a:solidFill>
              </a:rPr>
              <a:t>zeitpunkt</a:t>
            </a:r>
            <a:r>
              <a:rPr lang="de-DE" sz="1400" dirty="0">
                <a:solidFill>
                  <a:prstClr val="black"/>
                </a:solidFill>
              </a:rPr>
              <a:t> </a:t>
            </a:r>
            <a:br>
              <a:rPr lang="de-DE" sz="1400" dirty="0">
                <a:solidFill>
                  <a:prstClr val="black"/>
                </a:solidFill>
              </a:rPr>
            </a:br>
            <a:r>
              <a:rPr lang="de-DE" sz="1400" dirty="0">
                <a:solidFill>
                  <a:prstClr val="black"/>
                </a:solidFill>
              </a:rPr>
              <a:t>(§ 14 Abs. 4 Nr. 6 UStG)</a:t>
            </a:r>
          </a:p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b="1" dirty="0">
                <a:solidFill>
                  <a:srgbClr val="ACCBF9">
                    <a:lumMod val="50000"/>
                  </a:srgbClr>
                </a:solidFill>
              </a:rPr>
              <a:t>Entgelt</a:t>
            </a:r>
            <a:r>
              <a:rPr lang="de-DE" sz="1400" b="1" baseline="30000" dirty="0">
                <a:solidFill>
                  <a:srgbClr val="ACCBF9">
                    <a:lumMod val="50000"/>
                  </a:srgbClr>
                </a:solidFill>
              </a:rPr>
              <a:t>3</a:t>
            </a:r>
            <a:r>
              <a:rPr lang="de-DE" sz="1400" dirty="0">
                <a:solidFill>
                  <a:prstClr val="black"/>
                </a:solidFill>
              </a:rPr>
              <a:t> und Entgelts</a:t>
            </a:r>
            <a:r>
              <a:rPr lang="de-DE" sz="1400" b="1" dirty="0">
                <a:solidFill>
                  <a:prstClr val="black"/>
                </a:solidFill>
              </a:rPr>
              <a:t>minderung</a:t>
            </a:r>
            <a:r>
              <a:rPr lang="de-DE" sz="1400" dirty="0">
                <a:solidFill>
                  <a:prstClr val="black"/>
                </a:solidFill>
              </a:rPr>
              <a:t> (§ 14 Abs. 4 Nr. 7 UStG)</a:t>
            </a:r>
          </a:p>
          <a:p>
            <a:endParaRPr lang="de-DE" dirty="0"/>
          </a:p>
        </p:txBody>
      </p:sp>
      <p:sp>
        <p:nvSpPr>
          <p:cNvPr id="13" name="Inhaltsplatzhalter 12">
            <a:extLst>
              <a:ext uri="{FF2B5EF4-FFF2-40B4-BE49-F238E27FC236}">
                <a16:creationId xmlns:a16="http://schemas.microsoft.com/office/drawing/2014/main" id="{AE7D1181-0E4D-4B98-848A-FEA68A99354A}"/>
              </a:ext>
            </a:extLst>
          </p:cNvPr>
          <p:cNvSpPr>
            <a:spLocks noGrp="1"/>
          </p:cNvSpPr>
          <p:nvPr>
            <p:ph idx="23"/>
          </p:nvPr>
        </p:nvSpPr>
        <p:spPr/>
        <p:txBody>
          <a:bodyPr/>
          <a:lstStyle/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b="1" dirty="0">
                <a:solidFill>
                  <a:prstClr val="black"/>
                </a:solidFill>
              </a:rPr>
              <a:t>Steuersatz</a:t>
            </a:r>
            <a:r>
              <a:rPr lang="de-DE" sz="1400" b="1" baseline="30000" dirty="0">
                <a:solidFill>
                  <a:prstClr val="black"/>
                </a:solidFill>
              </a:rPr>
              <a:t>3</a:t>
            </a:r>
            <a:r>
              <a:rPr lang="de-DE" sz="1400" dirty="0">
                <a:solidFill>
                  <a:prstClr val="black"/>
                </a:solidFill>
              </a:rPr>
              <a:t> und </a:t>
            </a:r>
            <a:r>
              <a:rPr lang="de-DE" sz="1400" b="1" dirty="0">
                <a:solidFill>
                  <a:srgbClr val="ACCBF9">
                    <a:lumMod val="50000"/>
                  </a:srgbClr>
                </a:solidFill>
              </a:rPr>
              <a:t>Steuerbetrag</a:t>
            </a:r>
            <a:r>
              <a:rPr lang="de-DE" sz="1400" dirty="0">
                <a:solidFill>
                  <a:prstClr val="black"/>
                </a:solidFill>
              </a:rPr>
              <a:t> oder Hinweis auf eine </a:t>
            </a:r>
            <a:r>
              <a:rPr lang="de-DE" sz="1400" b="1" dirty="0">
                <a:solidFill>
                  <a:prstClr val="black"/>
                </a:solidFill>
              </a:rPr>
              <a:t>Steuerbefreiung</a:t>
            </a:r>
            <a:r>
              <a:rPr lang="de-DE" sz="1400" dirty="0">
                <a:solidFill>
                  <a:prstClr val="black"/>
                </a:solidFill>
              </a:rPr>
              <a:t> (§ 14 Abs. 4 Nr. 8 UStG)</a:t>
            </a:r>
          </a:p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dirty="0">
                <a:solidFill>
                  <a:prstClr val="black"/>
                </a:solidFill>
              </a:rPr>
              <a:t>Hinweis auf die Aufbewahrungspflicht des Leistungsempfängers in den Fällen des § 14b Abs. 1 S. 5 UStG (§ 14 Abs. 4 Nr. 9 UStG)</a:t>
            </a:r>
          </a:p>
          <a:p>
            <a:pPr marL="39600" lvl="0" indent="0" algn="just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  <a:buNone/>
            </a:pPr>
            <a:br>
              <a:rPr lang="de-DE" sz="1100" dirty="0">
                <a:solidFill>
                  <a:prstClr val="black"/>
                </a:solidFill>
              </a:rPr>
            </a:br>
            <a:r>
              <a:rPr lang="de-DE" sz="1100" b="1" baseline="30000" dirty="0">
                <a:solidFill>
                  <a:prstClr val="black"/>
                </a:solidFill>
              </a:rPr>
              <a:t>1</a:t>
            </a:r>
            <a:r>
              <a:rPr lang="de-DE" sz="1100" dirty="0">
                <a:solidFill>
                  <a:prstClr val="black"/>
                </a:solidFill>
              </a:rPr>
              <a:t>) Unterschied zwischen Postanschrift und Anschrift des Leistungsempfängers beachten. Postanschrift kann Postfach sein, wenn Anschrift des Leistungsempfängers extra angeben ist.  Die alleinige Postfachadresse ist nicht immer ausreichend.</a:t>
            </a:r>
          </a:p>
          <a:p>
            <a:pPr marL="39600" lvl="0" indent="0" algn="just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  <a:buNone/>
            </a:pPr>
            <a:r>
              <a:rPr lang="de-DE" sz="1100" b="1" baseline="30000" dirty="0">
                <a:solidFill>
                  <a:prstClr val="black"/>
                </a:solidFill>
              </a:rPr>
              <a:t>2</a:t>
            </a:r>
            <a:r>
              <a:rPr lang="de-DE" sz="1100" dirty="0">
                <a:solidFill>
                  <a:prstClr val="black"/>
                </a:solidFill>
              </a:rPr>
              <a:t>) Leistung muss eindeutig und genau beschrieben sein. Handelsübliche Sammelbezeichnungen sind ausreichend. Bezeichnungen allgemeiner Art, die Gruppen verschiedenartiger Gegenstände umfassen, z. B. Geschenkartikel, Trockenbau, reichen nicht aus. Hinweise und Verweise auf </a:t>
            </a:r>
            <a:r>
              <a:rPr lang="de-DE" sz="1100" b="1" dirty="0">
                <a:solidFill>
                  <a:prstClr val="black"/>
                </a:solidFill>
              </a:rPr>
              <a:t>weitere Rechnungsbestandteile </a:t>
            </a:r>
            <a:r>
              <a:rPr lang="de-DE" sz="1100" dirty="0">
                <a:solidFill>
                  <a:prstClr val="black"/>
                </a:solidFill>
              </a:rPr>
              <a:t>möglich (z.B. lt. Vertrag  vom …)</a:t>
            </a:r>
          </a:p>
          <a:p>
            <a:pPr marL="39600" lvl="0" indent="0" algn="just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  <a:buNone/>
            </a:pPr>
            <a:r>
              <a:rPr lang="de-DE" sz="1100" b="1" baseline="30000" dirty="0">
                <a:solidFill>
                  <a:prstClr val="black"/>
                </a:solidFill>
              </a:rPr>
              <a:t>3</a:t>
            </a:r>
            <a:r>
              <a:rPr lang="de-DE" sz="1100" dirty="0">
                <a:solidFill>
                  <a:prstClr val="black"/>
                </a:solidFill>
              </a:rPr>
              <a:t>) Unterliegt das Entgelt verschiedenen Steuersätzen, ist für die einzelnen Posten der Rechnung der Steuersatz anzugeben bzw. nachvollziehbar kenntlich zu machen, welcher Steuersatz auf die Position zutrifft. </a:t>
            </a:r>
          </a:p>
          <a:p>
            <a:pPr marL="39600" lvl="0" indent="0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  <a:buNone/>
            </a:pPr>
            <a:endParaRPr lang="de-DE" sz="1400" dirty="0">
              <a:solidFill>
                <a:prstClr val="black"/>
              </a:solidFill>
            </a:endParaRPr>
          </a:p>
          <a:p>
            <a:endParaRPr lang="de-DE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E7F15EB1-48C7-4D62-AE63-C0BFFD1898F7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71D714E-F57E-45E5-BB70-046AB4C746E4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Flussdiagramm: Dokument 14">
            <a:extLst>
              <a:ext uri="{FF2B5EF4-FFF2-40B4-BE49-F238E27FC236}">
                <a16:creationId xmlns:a16="http://schemas.microsoft.com/office/drawing/2014/main" id="{DDC32C30-5B0B-45C6-B7C4-3EE7B3AF2933}"/>
              </a:ext>
            </a:extLst>
          </p:cNvPr>
          <p:cNvSpPr/>
          <p:nvPr/>
        </p:nvSpPr>
        <p:spPr>
          <a:xfrm>
            <a:off x="8275128" y="406992"/>
            <a:ext cx="3129280" cy="1284409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100" i="1" dirty="0"/>
          </a:p>
          <a:p>
            <a:r>
              <a:rPr lang="de-DE" sz="1100" i="1" dirty="0"/>
              <a:t>Nicht nur das Vorhandensein der Angaben </a:t>
            </a:r>
            <a:br>
              <a:rPr lang="de-DE" sz="1100" i="1" dirty="0"/>
            </a:br>
            <a:r>
              <a:rPr lang="de-DE" sz="1100" i="1" dirty="0"/>
              <a:t>auf der Rechnung überprüfen;</a:t>
            </a:r>
          </a:p>
          <a:p>
            <a:r>
              <a:rPr lang="de-DE" sz="1100" i="1" dirty="0"/>
              <a:t>auch die Richtigkeit der vorliegenden Rechnungsangaben soweit möglich überprüfen (Lieferzeitraum </a:t>
            </a:r>
            <a:r>
              <a:rPr lang="de-DE" sz="1100" i="1" dirty="0">
                <a:sym typeface="Wingdings" panose="05000000000000000000" pitchFamily="2" charset="2"/>
              </a:rPr>
              <a:t> Lieferschein;</a:t>
            </a:r>
            <a:r>
              <a:rPr lang="de-DE" sz="1100" i="1" dirty="0"/>
              <a:t> </a:t>
            </a:r>
          </a:p>
          <a:p>
            <a:r>
              <a:rPr lang="de-DE" sz="1100" i="1" dirty="0"/>
              <a:t>lt. Vertrag </a:t>
            </a:r>
            <a:r>
              <a:rPr lang="de-DE" sz="1100" i="1" dirty="0">
                <a:sym typeface="Wingdings" panose="05000000000000000000" pitchFamily="2" charset="2"/>
              </a:rPr>
              <a:t> </a:t>
            </a:r>
            <a:r>
              <a:rPr lang="de-DE" sz="1100" i="1" dirty="0"/>
              <a:t>Vertrag etc.)</a:t>
            </a:r>
          </a:p>
        </p:txBody>
      </p:sp>
    </p:spTree>
    <p:extLst>
      <p:ext uri="{BB962C8B-B14F-4D97-AF65-F5344CB8AC3E}">
        <p14:creationId xmlns:p14="http://schemas.microsoft.com/office/powerpoint/2010/main" val="2097527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71A2F-A21E-491B-B658-3F74D7D1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Ordnungsgemäße Rechnung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7937C7-581C-46DC-8D82-ECF6AC9FF8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Gutschrift (umsatzsteuerlich)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162234-C1F9-4561-93D9-E73ECFD2346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258BECE-00FF-4457-A9CA-F59C05C8979C}"/>
              </a:ext>
            </a:extLst>
          </p:cNvPr>
          <p:cNvSpPr>
            <a:spLocks noGrp="1"/>
          </p:cNvSpPr>
          <p:nvPr>
            <p:ph idx="22"/>
          </p:nvPr>
        </p:nvSpPr>
        <p:spPr/>
        <p:txBody>
          <a:bodyPr/>
          <a:lstStyle/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dirty="0">
                <a:solidFill>
                  <a:prstClr val="black"/>
                </a:solidFill>
              </a:rPr>
              <a:t>vollständiger </a:t>
            </a:r>
            <a:r>
              <a:rPr lang="de-DE" sz="1400" b="1" dirty="0">
                <a:solidFill>
                  <a:prstClr val="black"/>
                </a:solidFill>
              </a:rPr>
              <a:t>Name</a:t>
            </a:r>
            <a:r>
              <a:rPr lang="de-DE" sz="1400" dirty="0">
                <a:solidFill>
                  <a:prstClr val="black"/>
                </a:solidFill>
              </a:rPr>
              <a:t> und </a:t>
            </a:r>
            <a:r>
              <a:rPr lang="de-DE" sz="1400" b="1" dirty="0">
                <a:solidFill>
                  <a:prstClr val="black"/>
                </a:solidFill>
              </a:rPr>
              <a:t>Anschrift</a:t>
            </a:r>
            <a:r>
              <a:rPr lang="de-DE" sz="1400" b="1" baseline="30000" dirty="0">
                <a:solidFill>
                  <a:prstClr val="black"/>
                </a:solidFill>
              </a:rPr>
              <a:t>1</a:t>
            </a:r>
            <a:r>
              <a:rPr lang="de-DE" sz="1400" dirty="0">
                <a:solidFill>
                  <a:prstClr val="black"/>
                </a:solidFill>
              </a:rPr>
              <a:t> des leistenden Unternehmers und des Leistungsempfängers (§ 14 Abs. 4 Nr. 1 UStG)</a:t>
            </a:r>
          </a:p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b="1" dirty="0">
                <a:solidFill>
                  <a:prstClr val="black"/>
                </a:solidFill>
              </a:rPr>
              <a:t>Steuernummer</a:t>
            </a:r>
            <a:r>
              <a:rPr lang="de-DE" sz="1400" dirty="0">
                <a:solidFill>
                  <a:prstClr val="black"/>
                </a:solidFill>
              </a:rPr>
              <a:t> oder </a:t>
            </a:r>
            <a:r>
              <a:rPr lang="de-DE" sz="1400">
                <a:solidFill>
                  <a:prstClr val="black"/>
                </a:solidFill>
              </a:rPr>
              <a:t>Umsatzsteuer-Identifikationsnummer </a:t>
            </a:r>
            <a:br>
              <a:rPr lang="de-DE" sz="1400">
                <a:solidFill>
                  <a:prstClr val="black"/>
                </a:solidFill>
              </a:rPr>
            </a:br>
            <a:r>
              <a:rPr lang="de-DE" sz="1400">
                <a:solidFill>
                  <a:prstClr val="black"/>
                </a:solidFill>
              </a:rPr>
              <a:t>(§ </a:t>
            </a:r>
            <a:r>
              <a:rPr lang="de-DE" sz="1400" dirty="0">
                <a:solidFill>
                  <a:prstClr val="black"/>
                </a:solidFill>
              </a:rPr>
              <a:t>14 Abs. 4 Nr. 2 UStG) </a:t>
            </a:r>
            <a:r>
              <a:rPr lang="de-DE" sz="1400" b="1" dirty="0">
                <a:solidFill>
                  <a:srgbClr val="ACCBF9">
                    <a:lumMod val="50000"/>
                  </a:srgbClr>
                </a:solidFill>
              </a:rPr>
              <a:t>des Leistenden (</a:t>
            </a:r>
            <a:r>
              <a:rPr lang="de-DE" sz="1400" b="1" u="sng" dirty="0">
                <a:solidFill>
                  <a:srgbClr val="ACCBF9">
                    <a:lumMod val="50000"/>
                  </a:srgbClr>
                </a:solidFill>
              </a:rPr>
              <a:t>des Gutschriftenempfängers</a:t>
            </a:r>
            <a:r>
              <a:rPr lang="de-DE" sz="1400" b="1" dirty="0">
                <a:solidFill>
                  <a:srgbClr val="ACCBF9">
                    <a:lumMod val="50000"/>
                  </a:srgbClr>
                </a:solidFill>
              </a:rPr>
              <a:t>)</a:t>
            </a:r>
          </a:p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dirty="0">
                <a:solidFill>
                  <a:prstClr val="black"/>
                </a:solidFill>
              </a:rPr>
              <a:t>Ausstellungs</a:t>
            </a:r>
            <a:r>
              <a:rPr lang="de-DE" sz="1400" b="1" dirty="0">
                <a:solidFill>
                  <a:prstClr val="black"/>
                </a:solidFill>
              </a:rPr>
              <a:t>datum</a:t>
            </a:r>
            <a:r>
              <a:rPr lang="de-DE" sz="1400" dirty="0">
                <a:solidFill>
                  <a:prstClr val="black"/>
                </a:solidFill>
              </a:rPr>
              <a:t> (§ 14 Abs. 4 Nr. 3 UStG)</a:t>
            </a:r>
          </a:p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dirty="0">
                <a:solidFill>
                  <a:prstClr val="black"/>
                </a:solidFill>
              </a:rPr>
              <a:t>fortlaufende </a:t>
            </a:r>
            <a:r>
              <a:rPr lang="de-DE" sz="1400" b="1" dirty="0">
                <a:solidFill>
                  <a:prstClr val="black"/>
                </a:solidFill>
              </a:rPr>
              <a:t>Rechnungsnummer</a:t>
            </a:r>
            <a:r>
              <a:rPr lang="de-DE" sz="1400" dirty="0">
                <a:solidFill>
                  <a:prstClr val="black"/>
                </a:solidFill>
              </a:rPr>
              <a:t> (§ 14 Abs. 4 Nr. 4 UStG) </a:t>
            </a:r>
          </a:p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dirty="0">
                <a:solidFill>
                  <a:prstClr val="black"/>
                </a:solidFill>
              </a:rPr>
              <a:t>Art und </a:t>
            </a:r>
            <a:r>
              <a:rPr lang="de-DE" sz="1400" b="1" dirty="0">
                <a:solidFill>
                  <a:prstClr val="black"/>
                </a:solidFill>
              </a:rPr>
              <a:t>Menge</a:t>
            </a:r>
            <a:r>
              <a:rPr lang="de-DE" sz="1400" dirty="0">
                <a:solidFill>
                  <a:prstClr val="black"/>
                </a:solidFill>
              </a:rPr>
              <a:t> der gelieferten Gegenstände bzw. Art/Umfang der sonstigen Leistung; </a:t>
            </a:r>
            <a:r>
              <a:rPr lang="de-DE" sz="1400" b="1" dirty="0">
                <a:solidFill>
                  <a:prstClr val="black"/>
                </a:solidFill>
              </a:rPr>
              <a:t>Leis-tungsbeschreibung</a:t>
            </a:r>
            <a:r>
              <a:rPr lang="de-DE" sz="1400" b="1" baseline="30000" dirty="0">
                <a:solidFill>
                  <a:prstClr val="black"/>
                </a:solidFill>
              </a:rPr>
              <a:t>2</a:t>
            </a:r>
            <a:r>
              <a:rPr lang="de-DE" sz="1400" dirty="0">
                <a:solidFill>
                  <a:prstClr val="black"/>
                </a:solidFill>
              </a:rPr>
              <a:t> (§ 14 Abs. 4 Nr. 5 UStG)</a:t>
            </a:r>
          </a:p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dirty="0">
                <a:solidFill>
                  <a:prstClr val="black"/>
                </a:solidFill>
              </a:rPr>
              <a:t>Leistungs- oder Vereinnahmungs</a:t>
            </a:r>
            <a:r>
              <a:rPr lang="de-DE" sz="1400" b="1" dirty="0">
                <a:solidFill>
                  <a:prstClr val="black"/>
                </a:solidFill>
              </a:rPr>
              <a:t>zeitpunkt </a:t>
            </a:r>
            <a:br>
              <a:rPr lang="de-DE" sz="1400" dirty="0">
                <a:solidFill>
                  <a:prstClr val="black"/>
                </a:solidFill>
              </a:rPr>
            </a:br>
            <a:r>
              <a:rPr lang="de-DE" sz="1400" dirty="0">
                <a:solidFill>
                  <a:prstClr val="black"/>
                </a:solidFill>
              </a:rPr>
              <a:t>(§ 14 Abs. 4 Nr. 6 UStG)</a:t>
            </a:r>
          </a:p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b="1" dirty="0">
                <a:solidFill>
                  <a:prstClr val="black"/>
                </a:solidFill>
              </a:rPr>
              <a:t>Entgelt</a:t>
            </a:r>
            <a:r>
              <a:rPr lang="de-DE" sz="1400" dirty="0">
                <a:solidFill>
                  <a:prstClr val="black"/>
                </a:solidFill>
              </a:rPr>
              <a:t> und Entgelts</a:t>
            </a:r>
            <a:r>
              <a:rPr lang="de-DE" sz="1400" b="1" dirty="0">
                <a:solidFill>
                  <a:prstClr val="black"/>
                </a:solidFill>
              </a:rPr>
              <a:t>minderung</a:t>
            </a:r>
            <a:r>
              <a:rPr lang="de-DE" sz="1400" dirty="0">
                <a:solidFill>
                  <a:prstClr val="black"/>
                </a:solidFill>
              </a:rPr>
              <a:t> (§ 14 Abs. 4 Nr. 7 UStG)</a:t>
            </a:r>
          </a:p>
          <a:p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3C0ED84-CD0E-4D76-9010-E9D603DBE11B}"/>
              </a:ext>
            </a:extLst>
          </p:cNvPr>
          <p:cNvSpPr>
            <a:spLocks noGrp="1"/>
          </p:cNvSpPr>
          <p:nvPr>
            <p:ph idx="23"/>
          </p:nvPr>
        </p:nvSpPr>
        <p:spPr/>
        <p:txBody>
          <a:bodyPr/>
          <a:lstStyle/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b="1" dirty="0">
                <a:solidFill>
                  <a:prstClr val="black"/>
                </a:solidFill>
              </a:rPr>
              <a:t>Steuersatz</a:t>
            </a:r>
            <a:r>
              <a:rPr lang="de-DE" sz="1400" b="1" baseline="30000" dirty="0">
                <a:solidFill>
                  <a:prstClr val="black"/>
                </a:solidFill>
              </a:rPr>
              <a:t>3</a:t>
            </a:r>
            <a:r>
              <a:rPr lang="de-DE" sz="1400" dirty="0">
                <a:solidFill>
                  <a:prstClr val="black"/>
                </a:solidFill>
              </a:rPr>
              <a:t> und </a:t>
            </a:r>
            <a:r>
              <a:rPr lang="de-DE" sz="1400" b="1" dirty="0">
                <a:solidFill>
                  <a:prstClr val="black"/>
                </a:solidFill>
              </a:rPr>
              <a:t>Steuerbetrag</a:t>
            </a:r>
            <a:r>
              <a:rPr lang="de-DE" sz="1400" dirty="0">
                <a:solidFill>
                  <a:prstClr val="black"/>
                </a:solidFill>
              </a:rPr>
              <a:t> oder Hinweis auf eine </a:t>
            </a:r>
            <a:r>
              <a:rPr lang="de-DE" sz="1400" b="1" dirty="0">
                <a:solidFill>
                  <a:prstClr val="black"/>
                </a:solidFill>
              </a:rPr>
              <a:t>Steuerbefreiung</a:t>
            </a:r>
            <a:r>
              <a:rPr lang="de-DE" sz="1400" dirty="0">
                <a:solidFill>
                  <a:prstClr val="black"/>
                </a:solidFill>
              </a:rPr>
              <a:t> (§ 14 Abs. 4 Nr. 8 UStG)</a:t>
            </a:r>
          </a:p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dirty="0">
                <a:solidFill>
                  <a:prstClr val="black"/>
                </a:solidFill>
              </a:rPr>
              <a:t>Hinweis auf die Aufbewahrungspflicht des Leistungsempfängers in den Fällen des § 14b Abs. 1 S. 5 UStG (§ 14 Abs. 4 Nr. 9 UStG)</a:t>
            </a:r>
          </a:p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dirty="0">
                <a:solidFill>
                  <a:prstClr val="black"/>
                </a:solidFill>
              </a:rPr>
              <a:t>Angabe </a:t>
            </a:r>
            <a:r>
              <a:rPr lang="de-DE" sz="1400" b="1" dirty="0">
                <a:solidFill>
                  <a:prstClr val="black"/>
                </a:solidFill>
              </a:rPr>
              <a:t>„</a:t>
            </a:r>
            <a:r>
              <a:rPr lang="de-DE" sz="1400" b="1" dirty="0">
                <a:solidFill>
                  <a:srgbClr val="ACCBF9">
                    <a:lumMod val="50000"/>
                  </a:srgbClr>
                </a:solidFill>
              </a:rPr>
              <a:t>Gutschrift</a:t>
            </a:r>
            <a:r>
              <a:rPr lang="de-DE" sz="1400" b="1" dirty="0">
                <a:solidFill>
                  <a:prstClr val="black"/>
                </a:solidFill>
              </a:rPr>
              <a:t>“ </a:t>
            </a:r>
            <a:r>
              <a:rPr lang="de-DE" sz="1400" dirty="0">
                <a:solidFill>
                  <a:prstClr val="black"/>
                </a:solidFill>
              </a:rPr>
              <a:t>(§ 14 Abs. 4 Nr. 10 UStG)</a:t>
            </a:r>
            <a:endParaRPr lang="de-DE" sz="1400" b="1" dirty="0">
              <a:solidFill>
                <a:prstClr val="black"/>
              </a:solidFill>
            </a:endParaRPr>
          </a:p>
          <a:p>
            <a:pPr marL="39600" lvl="0" indent="0" algn="just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  <a:buNone/>
            </a:pPr>
            <a:endParaRPr lang="de-DE" sz="1100" b="1" baseline="30000" dirty="0">
              <a:solidFill>
                <a:prstClr val="black"/>
              </a:solidFill>
            </a:endParaRPr>
          </a:p>
          <a:p>
            <a:pPr marL="39600" lvl="0" indent="0" algn="just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  <a:buNone/>
            </a:pPr>
            <a:r>
              <a:rPr lang="de-DE" sz="1100" b="1" baseline="30000" dirty="0">
                <a:solidFill>
                  <a:prstClr val="black"/>
                </a:solidFill>
              </a:rPr>
              <a:t>1</a:t>
            </a:r>
            <a:r>
              <a:rPr lang="de-DE" sz="1100" dirty="0">
                <a:solidFill>
                  <a:prstClr val="black"/>
                </a:solidFill>
              </a:rPr>
              <a:t>) Unterschied zwischen Postanschrift und Anschrift des Leistungsempfängers beachten. Postanschrift kann Postfach sein, wenn Anschrift des Leistungsempfängers extra angeben ist.  Die alleinige Postfachadresse ist nicht immer ausreichend.</a:t>
            </a:r>
          </a:p>
          <a:p>
            <a:pPr marL="39600" lvl="0" indent="0" algn="just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  <a:buNone/>
            </a:pPr>
            <a:r>
              <a:rPr lang="de-DE" sz="1100" b="1" baseline="30000" dirty="0">
                <a:solidFill>
                  <a:prstClr val="black"/>
                </a:solidFill>
              </a:rPr>
              <a:t>2</a:t>
            </a:r>
            <a:r>
              <a:rPr lang="de-DE" sz="1100" dirty="0">
                <a:solidFill>
                  <a:prstClr val="black"/>
                </a:solidFill>
              </a:rPr>
              <a:t>) Leistung muss eindeutig und genau beschrieben sein. Handelsübliche Sammelbezeichnungen sind ausreichend. Bezeichnungen allgemeiner Art, die Gruppen verschiedenartiger Gegenstände umfassen, z. B. Geschenkartikel, Trockenbau, reichen nicht aus. Hinweise und Verweise auf </a:t>
            </a:r>
            <a:r>
              <a:rPr lang="de-DE" sz="1100" b="1" dirty="0">
                <a:solidFill>
                  <a:prstClr val="black"/>
                </a:solidFill>
              </a:rPr>
              <a:t>weitere Rechnungsbestandteile </a:t>
            </a:r>
            <a:r>
              <a:rPr lang="de-DE" sz="1100" dirty="0">
                <a:solidFill>
                  <a:prstClr val="black"/>
                </a:solidFill>
              </a:rPr>
              <a:t>möglich (z.B. lt. Vertrag vom …)</a:t>
            </a:r>
          </a:p>
          <a:p>
            <a:pPr marL="39600" lvl="0" indent="0" algn="just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  <a:buNone/>
            </a:pPr>
            <a:r>
              <a:rPr lang="de-DE" sz="1100" b="1" baseline="30000" dirty="0">
                <a:solidFill>
                  <a:prstClr val="black"/>
                </a:solidFill>
              </a:rPr>
              <a:t>3</a:t>
            </a:r>
            <a:r>
              <a:rPr lang="de-DE" sz="1100" dirty="0">
                <a:solidFill>
                  <a:prstClr val="black"/>
                </a:solidFill>
              </a:rPr>
              <a:t>) Unterliegt das Entgelt verschiedenen Steuersätzen, ist für die einzelnen Posten der Rechnung der Steuersatz  anzugeben bzw. nachvollziehbar kenntlich zu machen, welcher Steuersatz auf die Position zutrifft. </a:t>
            </a:r>
          </a:p>
          <a:p>
            <a:endParaRPr lang="de-DE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79084760-541B-4810-81E3-3704804A0A3A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69C99303-5A85-45C0-9D05-188A1E67A20C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lussdiagramm: Dokument 8">
            <a:extLst>
              <a:ext uri="{FF2B5EF4-FFF2-40B4-BE49-F238E27FC236}">
                <a16:creationId xmlns:a16="http://schemas.microsoft.com/office/drawing/2014/main" id="{7CF1B8C3-FD01-4623-8C6B-E27FFF2C3DBC}"/>
              </a:ext>
            </a:extLst>
          </p:cNvPr>
          <p:cNvSpPr/>
          <p:nvPr/>
        </p:nvSpPr>
        <p:spPr>
          <a:xfrm>
            <a:off x="8275128" y="406992"/>
            <a:ext cx="3129280" cy="1284409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i="1" dirty="0"/>
              <a:t>Von einer „umsatzsteuerlichen Gutschrift„ ist die Rede, wenn der Leistungsempfänger das Rechnungsdokument ausstellt. </a:t>
            </a:r>
          </a:p>
        </p:txBody>
      </p:sp>
    </p:spTree>
    <p:extLst>
      <p:ext uri="{BB962C8B-B14F-4D97-AF65-F5344CB8AC3E}">
        <p14:creationId xmlns:p14="http://schemas.microsoft.com/office/powerpoint/2010/main" val="345785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425C80-054A-438B-A3F9-2691593A0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Ordnungsgemäße Rechnung</a:t>
            </a:r>
            <a:br>
              <a:rPr lang="de-DE" sz="2800" dirty="0"/>
            </a:br>
            <a:r>
              <a:rPr lang="de-DE" sz="2800" dirty="0"/>
              <a:t>Kleinbetragsrechnung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96CDC4-6A8A-4D65-8A2C-9270073165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Rechnung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82E7E57-7084-4E4E-B0B4-7C3D6D4C5C7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F6224DB-533B-4275-8B20-3A0B85B51A6C}"/>
              </a:ext>
            </a:extLst>
          </p:cNvPr>
          <p:cNvSpPr>
            <a:spLocks noGrp="1"/>
          </p:cNvSpPr>
          <p:nvPr>
            <p:ph idx="22"/>
          </p:nvPr>
        </p:nvSpPr>
        <p:spPr/>
        <p:txBody>
          <a:bodyPr/>
          <a:lstStyle/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dirty="0">
                <a:solidFill>
                  <a:prstClr val="black"/>
                </a:solidFill>
              </a:rPr>
              <a:t>vollständiger </a:t>
            </a:r>
            <a:r>
              <a:rPr lang="de-DE" sz="1400" b="1" dirty="0">
                <a:solidFill>
                  <a:prstClr val="black"/>
                </a:solidFill>
              </a:rPr>
              <a:t>Name</a:t>
            </a:r>
            <a:r>
              <a:rPr lang="de-DE" sz="1400" dirty="0">
                <a:solidFill>
                  <a:prstClr val="black"/>
                </a:solidFill>
              </a:rPr>
              <a:t> und </a:t>
            </a:r>
            <a:r>
              <a:rPr lang="de-DE" sz="1400" b="1" dirty="0">
                <a:solidFill>
                  <a:prstClr val="black"/>
                </a:solidFill>
              </a:rPr>
              <a:t>Anschrift</a:t>
            </a:r>
            <a:r>
              <a:rPr lang="de-DE" sz="1400" b="1" baseline="30000" dirty="0">
                <a:solidFill>
                  <a:prstClr val="black"/>
                </a:solidFill>
              </a:rPr>
              <a:t>1</a:t>
            </a:r>
            <a:r>
              <a:rPr lang="de-DE" sz="1400" dirty="0">
                <a:solidFill>
                  <a:prstClr val="black"/>
                </a:solidFill>
              </a:rPr>
              <a:t> des leistenden Unternehmers (§ 14 Abs. 4 Nr. 1 UStG)</a:t>
            </a:r>
          </a:p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dirty="0">
                <a:solidFill>
                  <a:prstClr val="black"/>
                </a:solidFill>
              </a:rPr>
              <a:t>Ausstellungs</a:t>
            </a:r>
            <a:r>
              <a:rPr lang="de-DE" sz="1400" b="1" dirty="0">
                <a:solidFill>
                  <a:prstClr val="black"/>
                </a:solidFill>
              </a:rPr>
              <a:t>datum</a:t>
            </a:r>
            <a:r>
              <a:rPr lang="de-DE" sz="1400" dirty="0">
                <a:solidFill>
                  <a:prstClr val="black"/>
                </a:solidFill>
              </a:rPr>
              <a:t> (§ 14 Abs. 4 Nr. 3 UStG)</a:t>
            </a:r>
          </a:p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dirty="0">
                <a:solidFill>
                  <a:prstClr val="black"/>
                </a:solidFill>
              </a:rPr>
              <a:t>Art und </a:t>
            </a:r>
            <a:r>
              <a:rPr lang="de-DE" sz="1400" b="1" dirty="0">
                <a:solidFill>
                  <a:prstClr val="black"/>
                </a:solidFill>
              </a:rPr>
              <a:t>Menge</a:t>
            </a:r>
            <a:r>
              <a:rPr lang="de-DE" sz="1400" dirty="0">
                <a:solidFill>
                  <a:prstClr val="black"/>
                </a:solidFill>
              </a:rPr>
              <a:t> der gelieferten Gegenstände bzw. Art/Umfang der sonstigen Leistung; </a:t>
            </a:r>
            <a:r>
              <a:rPr lang="de-DE" sz="1400" b="1" dirty="0">
                <a:solidFill>
                  <a:prstClr val="black"/>
                </a:solidFill>
              </a:rPr>
              <a:t>Leis-tungsbeschreibung</a:t>
            </a:r>
            <a:r>
              <a:rPr lang="de-DE" sz="1400" b="1" baseline="30000" dirty="0">
                <a:solidFill>
                  <a:prstClr val="black"/>
                </a:solidFill>
              </a:rPr>
              <a:t>2</a:t>
            </a:r>
            <a:r>
              <a:rPr lang="de-DE" sz="1400" dirty="0">
                <a:solidFill>
                  <a:prstClr val="black"/>
                </a:solidFill>
              </a:rPr>
              <a:t> (§ 14 Abs. 4 Nr. 5 UStG)</a:t>
            </a:r>
          </a:p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dirty="0">
                <a:solidFill>
                  <a:prstClr val="black"/>
                </a:solidFill>
              </a:rPr>
              <a:t>Bruttobetrag bzw. Rechnungsendbetrag</a:t>
            </a:r>
          </a:p>
          <a:p>
            <a:pPr marL="0" lvl="0" indent="0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  <a:buNone/>
            </a:pPr>
            <a:endParaRPr lang="de-DE" sz="1400" dirty="0">
              <a:solidFill>
                <a:prstClr val="black"/>
              </a:solidFill>
            </a:endParaRPr>
          </a:p>
          <a:p>
            <a:pPr marL="0" lvl="0" indent="0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  <a:buNone/>
            </a:pPr>
            <a:endParaRPr lang="de-DE" sz="1400" dirty="0">
              <a:solidFill>
                <a:prstClr val="black"/>
              </a:solidFill>
            </a:endParaRPr>
          </a:p>
          <a:p>
            <a:pPr marL="211050" lvl="0" indent="-171450" algn="just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100" dirty="0">
                <a:solidFill>
                  <a:prstClr val="black"/>
                </a:solidFill>
              </a:rPr>
              <a:t>Wird über Leistungen i. S. d. §§ 3 c UStG, z. B. Versandhandelslieferungen, über innergemeinschaftliche Lieferungen i. S. d. § 6 a UStG oder über Lieferungen, in denen der Leistungsempfänger die Steuer schuldet, § 13 b UStG, abgerechnet, gelten die Vereinfachungsregelungen des § 33 UStDV nicht, auch wenn der Rechnungsbetrag </a:t>
            </a:r>
            <a:r>
              <a:rPr lang="de-DE" sz="1100" b="1" dirty="0">
                <a:solidFill>
                  <a:prstClr val="black"/>
                </a:solidFill>
              </a:rPr>
              <a:t>250</a:t>
            </a:r>
            <a:r>
              <a:rPr lang="de-DE" sz="1100" dirty="0">
                <a:solidFill>
                  <a:prstClr val="black"/>
                </a:solidFill>
              </a:rPr>
              <a:t> EUR nicht übersteigt. In diesen Fällen sind somit stets ordnungsgemäße Rechnungen nach den allgemeinen Regelungen in den §§ 14, 14a UStG zu erteilen.</a:t>
            </a:r>
          </a:p>
          <a:p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3550950-9916-4123-92FE-C214C7D33316}"/>
              </a:ext>
            </a:extLst>
          </p:cNvPr>
          <p:cNvSpPr>
            <a:spLocks noGrp="1"/>
          </p:cNvSpPr>
          <p:nvPr>
            <p:ph idx="23"/>
          </p:nvPr>
        </p:nvSpPr>
        <p:spPr/>
        <p:txBody>
          <a:bodyPr/>
          <a:lstStyle/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b="1" dirty="0">
                <a:solidFill>
                  <a:prstClr val="black"/>
                </a:solidFill>
              </a:rPr>
              <a:t>Steuersatz</a:t>
            </a:r>
            <a:r>
              <a:rPr lang="de-DE" sz="1400" b="1" baseline="30000" dirty="0">
                <a:solidFill>
                  <a:prstClr val="black"/>
                </a:solidFill>
              </a:rPr>
              <a:t>3</a:t>
            </a:r>
            <a:r>
              <a:rPr lang="de-DE" sz="1400" dirty="0">
                <a:solidFill>
                  <a:prstClr val="black"/>
                </a:solidFill>
              </a:rPr>
              <a:t> und </a:t>
            </a:r>
            <a:r>
              <a:rPr lang="de-DE" sz="1400" b="1" dirty="0">
                <a:solidFill>
                  <a:prstClr val="black"/>
                </a:solidFill>
              </a:rPr>
              <a:t>Steuerbetrag</a:t>
            </a:r>
            <a:r>
              <a:rPr lang="de-DE" sz="1400" dirty="0">
                <a:solidFill>
                  <a:prstClr val="black"/>
                </a:solidFill>
              </a:rPr>
              <a:t> oder Hinweis auf eine </a:t>
            </a:r>
            <a:r>
              <a:rPr lang="de-DE" sz="1400" b="1" dirty="0">
                <a:solidFill>
                  <a:prstClr val="black"/>
                </a:solidFill>
              </a:rPr>
              <a:t>Steuerbefreiung</a:t>
            </a:r>
            <a:r>
              <a:rPr lang="de-DE" sz="1400" dirty="0">
                <a:solidFill>
                  <a:prstClr val="black"/>
                </a:solidFill>
              </a:rPr>
              <a:t> (§ 14 Abs. 4 Nr. 8 UStG)</a:t>
            </a:r>
          </a:p>
          <a:p>
            <a:pPr marL="180975" lvl="0" indent="-180975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</a:pPr>
            <a:r>
              <a:rPr lang="de-DE" sz="1400" dirty="0">
                <a:solidFill>
                  <a:prstClr val="black"/>
                </a:solidFill>
              </a:rPr>
              <a:t>Hinweis auf die Aufbewahrungspflicht des Leistungsempfängers in den Fällen des § 14b Abs. 1 S. 5 UStG (§ 14 Abs. 4 Nr. 9 UStG)</a:t>
            </a:r>
          </a:p>
          <a:p>
            <a:pPr marL="39600" lvl="0" indent="0" algn="just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  <a:buNone/>
            </a:pPr>
            <a:br>
              <a:rPr lang="de-DE" sz="1100" dirty="0">
                <a:solidFill>
                  <a:prstClr val="black"/>
                </a:solidFill>
              </a:rPr>
            </a:br>
            <a:r>
              <a:rPr lang="de-DE" sz="1100" b="1" baseline="30000" dirty="0">
                <a:solidFill>
                  <a:prstClr val="black"/>
                </a:solidFill>
              </a:rPr>
              <a:t>1</a:t>
            </a:r>
            <a:r>
              <a:rPr lang="de-DE" sz="1100" dirty="0">
                <a:solidFill>
                  <a:prstClr val="black"/>
                </a:solidFill>
              </a:rPr>
              <a:t>) Unterschied zwischen Postanschrift und Anschrift des Leistungsempfängers beachten. Postanschrift kann Postfach sein, wenn Anschrift des Leistungsempfängers extra angeben ist.  Die alleinige Postfachadresse ist nicht immer ausreichend.</a:t>
            </a:r>
          </a:p>
          <a:p>
            <a:pPr marL="39600" lvl="0" indent="0" algn="just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  <a:buNone/>
            </a:pPr>
            <a:r>
              <a:rPr lang="de-DE" sz="1100" b="1" baseline="30000" dirty="0">
                <a:solidFill>
                  <a:prstClr val="black"/>
                </a:solidFill>
              </a:rPr>
              <a:t>2</a:t>
            </a:r>
            <a:r>
              <a:rPr lang="de-DE" sz="1100" dirty="0">
                <a:solidFill>
                  <a:prstClr val="black"/>
                </a:solidFill>
              </a:rPr>
              <a:t>) Leistung muss eindeutig und genau beschrieben sein. Handelsübliche Sammelbezeichnungen sind ausreichend. Bezeichnungen allgemeiner Art, die Gruppen verschiedenartiger Gegenstände umfassen, z. B. Geschenkartikel, Trockenbau, reichen nicht aus. Hinweise und Verweise auf </a:t>
            </a:r>
            <a:r>
              <a:rPr lang="de-DE" sz="1100" b="1" dirty="0">
                <a:solidFill>
                  <a:prstClr val="black"/>
                </a:solidFill>
              </a:rPr>
              <a:t>weitere Rechnungsbestandteile </a:t>
            </a:r>
            <a:r>
              <a:rPr lang="de-DE" sz="1100" dirty="0">
                <a:solidFill>
                  <a:prstClr val="black"/>
                </a:solidFill>
              </a:rPr>
              <a:t>möglich (z.B. lt. Vertrag  vom …)</a:t>
            </a:r>
          </a:p>
          <a:p>
            <a:pPr marL="39600" lvl="0" indent="0" defTabSz="457187">
              <a:spcBef>
                <a:spcPts val="276"/>
              </a:spcBef>
              <a:spcAft>
                <a:spcPts val="276"/>
              </a:spcAft>
              <a:buClr>
                <a:srgbClr val="ACCBF9">
                  <a:lumMod val="50000"/>
                </a:srgbClr>
              </a:buClr>
              <a:buNone/>
            </a:pPr>
            <a:endParaRPr lang="de-DE" sz="1400" dirty="0">
              <a:solidFill>
                <a:prstClr val="black"/>
              </a:solidFill>
            </a:endParaRPr>
          </a:p>
          <a:p>
            <a:endParaRPr lang="de-DE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5FF642A-C9FA-4535-8073-380FB11E2DAE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33CF32E3-C2F9-4AE2-BFE5-47EDB8DD4D03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lussdiagramm: Dokument 8">
            <a:extLst>
              <a:ext uri="{FF2B5EF4-FFF2-40B4-BE49-F238E27FC236}">
                <a16:creationId xmlns:a16="http://schemas.microsoft.com/office/drawing/2014/main" id="{2E5CBECC-E12D-43C5-B346-1688939BDBB0}"/>
              </a:ext>
            </a:extLst>
          </p:cNvPr>
          <p:cNvSpPr/>
          <p:nvPr/>
        </p:nvSpPr>
        <p:spPr>
          <a:xfrm>
            <a:off x="8275128" y="406992"/>
            <a:ext cx="3129280" cy="1284409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100" i="1" dirty="0"/>
          </a:p>
          <a:p>
            <a:r>
              <a:rPr lang="de-DE" sz="1100" dirty="0"/>
              <a:t>Vereinfachung bei kleinen Beträgen</a:t>
            </a:r>
          </a:p>
          <a:p>
            <a:r>
              <a:rPr lang="de-DE" sz="1400" dirty="0"/>
              <a:t>bis 31.12.2016 bis 100 Euro</a:t>
            </a:r>
          </a:p>
          <a:p>
            <a:r>
              <a:rPr lang="de-DE" sz="1400" dirty="0"/>
              <a:t>ab 01.01.2007 bis 150 Euro</a:t>
            </a:r>
          </a:p>
          <a:p>
            <a:r>
              <a:rPr lang="de-DE" sz="1400" dirty="0"/>
              <a:t>ab 01.01.2017 </a:t>
            </a:r>
            <a:r>
              <a:rPr lang="de-DE" sz="1400" b="1" dirty="0"/>
              <a:t>bis 250 Euro</a:t>
            </a:r>
          </a:p>
        </p:txBody>
      </p:sp>
    </p:spTree>
    <p:extLst>
      <p:ext uri="{BB962C8B-B14F-4D97-AF65-F5344CB8AC3E}">
        <p14:creationId xmlns:p14="http://schemas.microsoft.com/office/powerpoint/2010/main" val="424110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156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137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54F271-574E-4B85-99AA-93D30E254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EC8F94-EDC0-4CD1-923A-CD27E09DD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F32DDC3-083E-4C44-BBAA-94159F266D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9A1E044-DE27-42E4-8C3C-D214AA8E770E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6032D10-03F9-42E5-8AE7-619571E3A4AE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6567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69115" y="-290394"/>
            <a:ext cx="10646622" cy="1142551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Balken und Symbole</a:t>
            </a:r>
          </a:p>
        </p:txBody>
      </p:sp>
      <p:sp>
        <p:nvSpPr>
          <p:cNvPr id="7" name="Parallelogramm 6"/>
          <p:cNvSpPr>
            <a:spLocks/>
          </p:cNvSpPr>
          <p:nvPr/>
        </p:nvSpPr>
        <p:spPr>
          <a:xfrm rot="-1140000">
            <a:off x="2823221" y="3131462"/>
            <a:ext cx="2172775" cy="958992"/>
          </a:xfrm>
          <a:prstGeom prst="parallelogram">
            <a:avLst>
              <a:gd name="adj" fmla="val 34355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0697" tIns="40697" rIns="40697" bIns="40697" rtlCol="0" anchor="ctr"/>
          <a:lstStyle/>
          <a:p>
            <a:pPr algn="ctr"/>
            <a:r>
              <a:rPr lang="de-DE" sz="1354" b="1" dirty="0"/>
              <a:t>Text</a:t>
            </a:r>
          </a:p>
        </p:txBody>
      </p:sp>
      <p:sp>
        <p:nvSpPr>
          <p:cNvPr id="8" name="Parallelogramm 7"/>
          <p:cNvSpPr>
            <a:spLocks/>
          </p:cNvSpPr>
          <p:nvPr/>
        </p:nvSpPr>
        <p:spPr>
          <a:xfrm rot="-1140000">
            <a:off x="2823217" y="1974939"/>
            <a:ext cx="2172775" cy="958992"/>
          </a:xfrm>
          <a:prstGeom prst="parallelogram">
            <a:avLst>
              <a:gd name="adj" fmla="val 34355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0697" tIns="40697" rIns="40697" bIns="40697" rtlCol="0" anchor="ctr"/>
          <a:lstStyle/>
          <a:p>
            <a:pPr algn="ctr"/>
            <a:r>
              <a:rPr lang="de-DE" sz="1354" b="1" dirty="0"/>
              <a:t>Text</a:t>
            </a:r>
          </a:p>
        </p:txBody>
      </p:sp>
      <p:sp>
        <p:nvSpPr>
          <p:cNvPr id="9" name="Parallelogramm 8"/>
          <p:cNvSpPr>
            <a:spLocks/>
          </p:cNvSpPr>
          <p:nvPr/>
        </p:nvSpPr>
        <p:spPr>
          <a:xfrm rot="-1140000">
            <a:off x="2823221" y="4325601"/>
            <a:ext cx="2172775" cy="958992"/>
          </a:xfrm>
          <a:prstGeom prst="parallelogram">
            <a:avLst>
              <a:gd name="adj" fmla="val 34355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0697" tIns="40697" rIns="40697" bIns="40697" rtlCol="0" anchor="ctr"/>
          <a:lstStyle/>
          <a:p>
            <a:pPr algn="ctr"/>
            <a:r>
              <a:rPr lang="de-DE" sz="1354" b="1" dirty="0"/>
              <a:t>Text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E6B217AC-DB4E-4163-A810-A432B60F35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0010" y="1742892"/>
            <a:ext cx="964836" cy="964836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644C9449-F999-4A94-A727-4628EB5045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10007" y="3083095"/>
            <a:ext cx="3343776" cy="691815"/>
          </a:xfrm>
          <a:prstGeom prst="rect">
            <a:avLst/>
          </a:prstGeom>
        </p:spPr>
      </p:pic>
      <p:grpSp>
        <p:nvGrpSpPr>
          <p:cNvPr id="101" name="Gruppieren 100">
            <a:extLst>
              <a:ext uri="{FF2B5EF4-FFF2-40B4-BE49-F238E27FC236}">
                <a16:creationId xmlns:a16="http://schemas.microsoft.com/office/drawing/2014/main" id="{E8D7DD61-71EE-43F0-A4BD-8B34EC02347B}"/>
              </a:ext>
            </a:extLst>
          </p:cNvPr>
          <p:cNvGrpSpPr/>
          <p:nvPr/>
        </p:nvGrpSpPr>
        <p:grpSpPr>
          <a:xfrm>
            <a:off x="598982" y="4803273"/>
            <a:ext cx="340271" cy="359295"/>
            <a:chOff x="5568861" y="4102608"/>
            <a:chExt cx="453987" cy="469392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5016222D-6B3B-47F8-AFB6-1DD8A52A9D9D}"/>
                </a:ext>
              </a:extLst>
            </p:cNvPr>
            <p:cNvSpPr/>
            <p:nvPr/>
          </p:nvSpPr>
          <p:spPr>
            <a:xfrm>
              <a:off x="5568861" y="4102608"/>
              <a:ext cx="453987" cy="469392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pic>
          <p:nvPicPr>
            <p:cNvPr id="30" name="Grafik 29" descr="Hörer">
              <a:extLst>
                <a:ext uri="{FF2B5EF4-FFF2-40B4-BE49-F238E27FC236}">
                  <a16:creationId xmlns:a16="http://schemas.microsoft.com/office/drawing/2014/main" id="{BC8661D7-2689-4CD6-A591-2B479025014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591638" y="4130724"/>
              <a:ext cx="408432" cy="408432"/>
            </a:xfrm>
            <a:prstGeom prst="rect">
              <a:avLst/>
            </a:prstGeom>
          </p:spPr>
        </p:pic>
      </p:grpSp>
      <p:grpSp>
        <p:nvGrpSpPr>
          <p:cNvPr id="100" name="Gruppieren 99">
            <a:extLst>
              <a:ext uri="{FF2B5EF4-FFF2-40B4-BE49-F238E27FC236}">
                <a16:creationId xmlns:a16="http://schemas.microsoft.com/office/drawing/2014/main" id="{350C6A7A-B0AD-462A-819F-44A0E0EF121C}"/>
              </a:ext>
            </a:extLst>
          </p:cNvPr>
          <p:cNvGrpSpPr/>
          <p:nvPr/>
        </p:nvGrpSpPr>
        <p:grpSpPr>
          <a:xfrm>
            <a:off x="1336316" y="4803273"/>
            <a:ext cx="340271" cy="359295"/>
            <a:chOff x="6167947" y="4102608"/>
            <a:chExt cx="453987" cy="469392"/>
          </a:xfrm>
        </p:grpSpPr>
        <p:sp>
          <p:nvSpPr>
            <p:cNvPr id="36" name="Rechteck 35">
              <a:extLst>
                <a:ext uri="{FF2B5EF4-FFF2-40B4-BE49-F238E27FC236}">
                  <a16:creationId xmlns:a16="http://schemas.microsoft.com/office/drawing/2014/main" id="{8079716B-EBBB-4BE1-A5A2-08887546CE5E}"/>
                </a:ext>
              </a:extLst>
            </p:cNvPr>
            <p:cNvSpPr/>
            <p:nvPr/>
          </p:nvSpPr>
          <p:spPr>
            <a:xfrm>
              <a:off x="6167947" y="4102608"/>
              <a:ext cx="453987" cy="46939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pic>
          <p:nvPicPr>
            <p:cNvPr id="37" name="Grafik 36" descr="Hörer">
              <a:extLst>
                <a:ext uri="{FF2B5EF4-FFF2-40B4-BE49-F238E27FC236}">
                  <a16:creationId xmlns:a16="http://schemas.microsoft.com/office/drawing/2014/main" id="{73726609-5C8A-4C06-973B-3DA2013199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190724" y="4130724"/>
              <a:ext cx="408432" cy="408432"/>
            </a:xfrm>
            <a:prstGeom prst="rect">
              <a:avLst/>
            </a:prstGeom>
          </p:spPr>
        </p:pic>
      </p:grpSp>
      <p:grpSp>
        <p:nvGrpSpPr>
          <p:cNvPr id="99" name="Gruppieren 98">
            <a:extLst>
              <a:ext uri="{FF2B5EF4-FFF2-40B4-BE49-F238E27FC236}">
                <a16:creationId xmlns:a16="http://schemas.microsoft.com/office/drawing/2014/main" id="{A70984EC-BEDB-43A1-A854-D65F0EA4A064}"/>
              </a:ext>
            </a:extLst>
          </p:cNvPr>
          <p:cNvGrpSpPr/>
          <p:nvPr/>
        </p:nvGrpSpPr>
        <p:grpSpPr>
          <a:xfrm>
            <a:off x="2070427" y="4805099"/>
            <a:ext cx="340271" cy="359295"/>
            <a:chOff x="6764410" y="4104092"/>
            <a:chExt cx="453987" cy="469392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153713B5-D14F-48AC-9C39-AABC249B5E1F}"/>
                </a:ext>
              </a:extLst>
            </p:cNvPr>
            <p:cNvSpPr/>
            <p:nvPr/>
          </p:nvSpPr>
          <p:spPr>
            <a:xfrm>
              <a:off x="6764410" y="4104092"/>
              <a:ext cx="453987" cy="46939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pic>
          <p:nvPicPr>
            <p:cNvPr id="39" name="Grafik 38" descr="Hörer">
              <a:extLst>
                <a:ext uri="{FF2B5EF4-FFF2-40B4-BE49-F238E27FC236}">
                  <a16:creationId xmlns:a16="http://schemas.microsoft.com/office/drawing/2014/main" id="{083EB57E-C8C6-49E7-852C-17A79645A2C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787187" y="4132208"/>
              <a:ext cx="408432" cy="408432"/>
            </a:xfrm>
            <a:prstGeom prst="rect">
              <a:avLst/>
            </a:prstGeom>
          </p:spPr>
        </p:pic>
      </p:grpSp>
      <p:grpSp>
        <p:nvGrpSpPr>
          <p:cNvPr id="102" name="Gruppieren 101">
            <a:extLst>
              <a:ext uri="{FF2B5EF4-FFF2-40B4-BE49-F238E27FC236}">
                <a16:creationId xmlns:a16="http://schemas.microsoft.com/office/drawing/2014/main" id="{D59EF568-2A49-4FCF-8EE0-460635F227C7}"/>
              </a:ext>
            </a:extLst>
          </p:cNvPr>
          <p:cNvGrpSpPr/>
          <p:nvPr/>
        </p:nvGrpSpPr>
        <p:grpSpPr>
          <a:xfrm>
            <a:off x="598982" y="5528132"/>
            <a:ext cx="340271" cy="359295"/>
            <a:chOff x="5568861" y="4691556"/>
            <a:chExt cx="453987" cy="469392"/>
          </a:xfrm>
        </p:grpSpPr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7E0E3733-B6A2-4D37-8E3B-5594C10E9C68}"/>
                </a:ext>
              </a:extLst>
            </p:cNvPr>
            <p:cNvSpPr/>
            <p:nvPr/>
          </p:nvSpPr>
          <p:spPr>
            <a:xfrm>
              <a:off x="5568861" y="4691556"/>
              <a:ext cx="453987" cy="469392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pic>
          <p:nvPicPr>
            <p:cNvPr id="34" name="Grafik 33" descr="Glühlampe">
              <a:extLst>
                <a:ext uri="{FF2B5EF4-FFF2-40B4-BE49-F238E27FC236}">
                  <a16:creationId xmlns:a16="http://schemas.microsoft.com/office/drawing/2014/main" id="{6F1152D8-3375-46DE-96F4-C6BA96B335C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582468" y="4711554"/>
              <a:ext cx="429396" cy="429396"/>
            </a:xfrm>
            <a:prstGeom prst="rect">
              <a:avLst/>
            </a:prstGeom>
          </p:spPr>
        </p:pic>
      </p:grpSp>
      <p:grpSp>
        <p:nvGrpSpPr>
          <p:cNvPr id="103" name="Gruppieren 102">
            <a:extLst>
              <a:ext uri="{FF2B5EF4-FFF2-40B4-BE49-F238E27FC236}">
                <a16:creationId xmlns:a16="http://schemas.microsoft.com/office/drawing/2014/main" id="{11B74C29-49BF-4E5B-9992-A8AC1B1255A6}"/>
              </a:ext>
            </a:extLst>
          </p:cNvPr>
          <p:cNvGrpSpPr/>
          <p:nvPr/>
        </p:nvGrpSpPr>
        <p:grpSpPr>
          <a:xfrm>
            <a:off x="1336316" y="5528132"/>
            <a:ext cx="340271" cy="359295"/>
            <a:chOff x="6167947" y="4691556"/>
            <a:chExt cx="453987" cy="469392"/>
          </a:xfrm>
        </p:grpSpPr>
        <p:sp>
          <p:nvSpPr>
            <p:cNvPr id="43" name="Rechteck 42">
              <a:extLst>
                <a:ext uri="{FF2B5EF4-FFF2-40B4-BE49-F238E27FC236}">
                  <a16:creationId xmlns:a16="http://schemas.microsoft.com/office/drawing/2014/main" id="{4A21EB05-FF61-455D-8120-DE2082564B1B}"/>
                </a:ext>
              </a:extLst>
            </p:cNvPr>
            <p:cNvSpPr/>
            <p:nvPr/>
          </p:nvSpPr>
          <p:spPr>
            <a:xfrm>
              <a:off x="6167947" y="4691556"/>
              <a:ext cx="453987" cy="46939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pic>
          <p:nvPicPr>
            <p:cNvPr id="47" name="Grafik 46" descr="Glühlampe">
              <a:extLst>
                <a:ext uri="{FF2B5EF4-FFF2-40B4-BE49-F238E27FC236}">
                  <a16:creationId xmlns:a16="http://schemas.microsoft.com/office/drawing/2014/main" id="{D3879ABB-7E35-485C-BFB5-3650DBF9A37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169760" y="4711554"/>
              <a:ext cx="429396" cy="429396"/>
            </a:xfrm>
            <a:prstGeom prst="rect">
              <a:avLst/>
            </a:prstGeom>
          </p:spPr>
        </p:pic>
      </p:grpSp>
      <p:grpSp>
        <p:nvGrpSpPr>
          <p:cNvPr id="104" name="Gruppieren 103">
            <a:extLst>
              <a:ext uri="{FF2B5EF4-FFF2-40B4-BE49-F238E27FC236}">
                <a16:creationId xmlns:a16="http://schemas.microsoft.com/office/drawing/2014/main" id="{256363EA-6A6E-493A-B064-0BF58D4BD3CE}"/>
              </a:ext>
            </a:extLst>
          </p:cNvPr>
          <p:cNvGrpSpPr/>
          <p:nvPr/>
        </p:nvGrpSpPr>
        <p:grpSpPr>
          <a:xfrm>
            <a:off x="2070427" y="5529958"/>
            <a:ext cx="340271" cy="359295"/>
            <a:chOff x="6764410" y="4693040"/>
            <a:chExt cx="453987" cy="469392"/>
          </a:xfrm>
        </p:grpSpPr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2F1FD018-6AD9-4D9C-B697-A4F229E3E155}"/>
                </a:ext>
              </a:extLst>
            </p:cNvPr>
            <p:cNvSpPr/>
            <p:nvPr/>
          </p:nvSpPr>
          <p:spPr>
            <a:xfrm>
              <a:off x="6764410" y="4693040"/>
              <a:ext cx="453987" cy="46939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pic>
          <p:nvPicPr>
            <p:cNvPr id="48" name="Grafik 47" descr="Glühlampe">
              <a:extLst>
                <a:ext uri="{FF2B5EF4-FFF2-40B4-BE49-F238E27FC236}">
                  <a16:creationId xmlns:a16="http://schemas.microsoft.com/office/drawing/2014/main" id="{D1F311D6-A6B2-45DD-AA63-915BDEDBB81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776705" y="4711554"/>
              <a:ext cx="429396" cy="429396"/>
            </a:xfrm>
            <a:prstGeom prst="rect">
              <a:avLst/>
            </a:prstGeom>
          </p:spPr>
        </p:pic>
      </p:grpSp>
      <p:grpSp>
        <p:nvGrpSpPr>
          <p:cNvPr id="98" name="Gruppieren 97">
            <a:extLst>
              <a:ext uri="{FF2B5EF4-FFF2-40B4-BE49-F238E27FC236}">
                <a16:creationId xmlns:a16="http://schemas.microsoft.com/office/drawing/2014/main" id="{CBED5D62-7AE2-4C82-A7BF-37848A0A843C}"/>
              </a:ext>
            </a:extLst>
          </p:cNvPr>
          <p:cNvGrpSpPr/>
          <p:nvPr/>
        </p:nvGrpSpPr>
        <p:grpSpPr>
          <a:xfrm>
            <a:off x="598982" y="4074704"/>
            <a:ext cx="340271" cy="359295"/>
            <a:chOff x="5568861" y="3510646"/>
            <a:chExt cx="453987" cy="469392"/>
          </a:xfrm>
        </p:grpSpPr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553BCA53-1DCD-41BF-A05A-12AB70BD317C}"/>
                </a:ext>
              </a:extLst>
            </p:cNvPr>
            <p:cNvSpPr/>
            <p:nvPr/>
          </p:nvSpPr>
          <p:spPr>
            <a:xfrm>
              <a:off x="5568861" y="3510646"/>
              <a:ext cx="453987" cy="469392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pic>
          <p:nvPicPr>
            <p:cNvPr id="32" name="Grafik 31" descr="E-Mail">
              <a:extLst>
                <a:ext uri="{FF2B5EF4-FFF2-40B4-BE49-F238E27FC236}">
                  <a16:creationId xmlns:a16="http://schemas.microsoft.com/office/drawing/2014/main" id="{2DAAFCA1-7B46-437B-B9E3-7DB8CF332E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611104" y="3558306"/>
              <a:ext cx="364961" cy="364961"/>
            </a:xfrm>
            <a:prstGeom prst="rect">
              <a:avLst/>
            </a:prstGeom>
          </p:spPr>
        </p:pic>
      </p:grpSp>
      <p:grpSp>
        <p:nvGrpSpPr>
          <p:cNvPr id="97" name="Gruppieren 96">
            <a:extLst>
              <a:ext uri="{FF2B5EF4-FFF2-40B4-BE49-F238E27FC236}">
                <a16:creationId xmlns:a16="http://schemas.microsoft.com/office/drawing/2014/main" id="{03576753-BA7D-4029-B253-4DF4A5062DE6}"/>
              </a:ext>
            </a:extLst>
          </p:cNvPr>
          <p:cNvGrpSpPr/>
          <p:nvPr/>
        </p:nvGrpSpPr>
        <p:grpSpPr>
          <a:xfrm>
            <a:off x="1336316" y="4074704"/>
            <a:ext cx="340271" cy="359295"/>
            <a:chOff x="6167947" y="3510646"/>
            <a:chExt cx="453987" cy="469392"/>
          </a:xfrm>
        </p:grpSpPr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69A473AE-FEF0-4E63-BA22-A6E3C8651FC2}"/>
                </a:ext>
              </a:extLst>
            </p:cNvPr>
            <p:cNvSpPr/>
            <p:nvPr/>
          </p:nvSpPr>
          <p:spPr>
            <a:xfrm>
              <a:off x="6167947" y="3510646"/>
              <a:ext cx="453987" cy="46939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pic>
          <p:nvPicPr>
            <p:cNvPr id="55" name="Grafik 54" descr="E-Mail">
              <a:extLst>
                <a:ext uri="{FF2B5EF4-FFF2-40B4-BE49-F238E27FC236}">
                  <a16:creationId xmlns:a16="http://schemas.microsoft.com/office/drawing/2014/main" id="{68E09DB4-C4C0-446F-B5BF-2054CF3819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6201977" y="3554411"/>
              <a:ext cx="364961" cy="364961"/>
            </a:xfrm>
            <a:prstGeom prst="rect">
              <a:avLst/>
            </a:prstGeom>
          </p:spPr>
        </p:pic>
      </p:grpSp>
      <p:grpSp>
        <p:nvGrpSpPr>
          <p:cNvPr id="96" name="Gruppieren 95">
            <a:extLst>
              <a:ext uri="{FF2B5EF4-FFF2-40B4-BE49-F238E27FC236}">
                <a16:creationId xmlns:a16="http://schemas.microsoft.com/office/drawing/2014/main" id="{ADEC9E71-79E5-4BFF-BEFD-6173074EB57B}"/>
              </a:ext>
            </a:extLst>
          </p:cNvPr>
          <p:cNvGrpSpPr/>
          <p:nvPr/>
        </p:nvGrpSpPr>
        <p:grpSpPr>
          <a:xfrm>
            <a:off x="2070427" y="4076530"/>
            <a:ext cx="340271" cy="359295"/>
            <a:chOff x="6764410" y="3512130"/>
            <a:chExt cx="453987" cy="469392"/>
          </a:xfrm>
        </p:grpSpPr>
        <p:sp>
          <p:nvSpPr>
            <p:cNvPr id="51" name="Rechteck 50">
              <a:extLst>
                <a:ext uri="{FF2B5EF4-FFF2-40B4-BE49-F238E27FC236}">
                  <a16:creationId xmlns:a16="http://schemas.microsoft.com/office/drawing/2014/main" id="{F6B8BAED-9C5F-4C77-BEDA-DE1997C672F4}"/>
                </a:ext>
              </a:extLst>
            </p:cNvPr>
            <p:cNvSpPr/>
            <p:nvPr/>
          </p:nvSpPr>
          <p:spPr>
            <a:xfrm>
              <a:off x="6764410" y="3512130"/>
              <a:ext cx="453987" cy="46939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pic>
          <p:nvPicPr>
            <p:cNvPr id="56" name="Grafik 55" descr="E-Mail">
              <a:extLst>
                <a:ext uri="{FF2B5EF4-FFF2-40B4-BE49-F238E27FC236}">
                  <a16:creationId xmlns:a16="http://schemas.microsoft.com/office/drawing/2014/main" id="{6186C09B-7BF4-4509-ADA4-AD61BA41E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6808922" y="3570709"/>
              <a:ext cx="364961" cy="364961"/>
            </a:xfrm>
            <a:prstGeom prst="rect">
              <a:avLst/>
            </a:prstGeom>
          </p:spPr>
        </p:pic>
      </p:grpSp>
      <p:grpSp>
        <p:nvGrpSpPr>
          <p:cNvPr id="94" name="Gruppieren 93">
            <a:extLst>
              <a:ext uri="{FF2B5EF4-FFF2-40B4-BE49-F238E27FC236}">
                <a16:creationId xmlns:a16="http://schemas.microsoft.com/office/drawing/2014/main" id="{8412C5B7-5AD9-42BA-9E8F-2240E70F3FEC}"/>
              </a:ext>
            </a:extLst>
          </p:cNvPr>
          <p:cNvGrpSpPr/>
          <p:nvPr/>
        </p:nvGrpSpPr>
        <p:grpSpPr>
          <a:xfrm>
            <a:off x="598982" y="3339125"/>
            <a:ext cx="340271" cy="359295"/>
            <a:chOff x="5568861" y="2912988"/>
            <a:chExt cx="453987" cy="469392"/>
          </a:xfrm>
        </p:grpSpPr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D8082661-4A50-408D-86BA-B9D887685849}"/>
                </a:ext>
              </a:extLst>
            </p:cNvPr>
            <p:cNvSpPr/>
            <p:nvPr/>
          </p:nvSpPr>
          <p:spPr>
            <a:xfrm>
              <a:off x="5568861" y="2912988"/>
              <a:ext cx="453987" cy="469392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pic>
          <p:nvPicPr>
            <p:cNvPr id="62" name="Grafik 61" descr="Wiedergeben">
              <a:extLst>
                <a:ext uri="{FF2B5EF4-FFF2-40B4-BE49-F238E27FC236}">
                  <a16:creationId xmlns:a16="http://schemas.microsoft.com/office/drawing/2014/main" id="{1AE27B7D-C6E1-46AE-9E90-E735B87B9B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5586006" y="2933032"/>
              <a:ext cx="429304" cy="429304"/>
            </a:xfrm>
            <a:prstGeom prst="rect">
              <a:avLst/>
            </a:prstGeom>
          </p:spPr>
        </p:pic>
      </p:grpSp>
      <p:grpSp>
        <p:nvGrpSpPr>
          <p:cNvPr id="95" name="Gruppieren 94">
            <a:extLst>
              <a:ext uri="{FF2B5EF4-FFF2-40B4-BE49-F238E27FC236}">
                <a16:creationId xmlns:a16="http://schemas.microsoft.com/office/drawing/2014/main" id="{5B7E8651-4929-4B6E-870C-BC57DBF8AB0D}"/>
              </a:ext>
            </a:extLst>
          </p:cNvPr>
          <p:cNvGrpSpPr/>
          <p:nvPr/>
        </p:nvGrpSpPr>
        <p:grpSpPr>
          <a:xfrm>
            <a:off x="1336316" y="3339125"/>
            <a:ext cx="340271" cy="359295"/>
            <a:chOff x="6167947" y="2912988"/>
            <a:chExt cx="453987" cy="469392"/>
          </a:xfrm>
        </p:grpSpPr>
        <p:sp>
          <p:nvSpPr>
            <p:cNvPr id="64" name="Rechteck 63">
              <a:extLst>
                <a:ext uri="{FF2B5EF4-FFF2-40B4-BE49-F238E27FC236}">
                  <a16:creationId xmlns:a16="http://schemas.microsoft.com/office/drawing/2014/main" id="{B6D01AEB-6ED3-498A-87BB-2C22D396B8E7}"/>
                </a:ext>
              </a:extLst>
            </p:cNvPr>
            <p:cNvSpPr/>
            <p:nvPr/>
          </p:nvSpPr>
          <p:spPr>
            <a:xfrm>
              <a:off x="6167947" y="2912988"/>
              <a:ext cx="453987" cy="46939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pic>
          <p:nvPicPr>
            <p:cNvPr id="69" name="Grafik 68" descr="Wiedergeben">
              <a:extLst>
                <a:ext uri="{FF2B5EF4-FFF2-40B4-BE49-F238E27FC236}">
                  <a16:creationId xmlns:a16="http://schemas.microsoft.com/office/drawing/2014/main" id="{C20421BA-E8F8-4A30-B7F6-C19F497B90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180564" y="2933032"/>
              <a:ext cx="429304" cy="429304"/>
            </a:xfrm>
            <a:prstGeom prst="rect">
              <a:avLst/>
            </a:prstGeom>
          </p:spPr>
        </p:pic>
      </p:grpSp>
      <p:grpSp>
        <p:nvGrpSpPr>
          <p:cNvPr id="93" name="Gruppieren 92">
            <a:extLst>
              <a:ext uri="{FF2B5EF4-FFF2-40B4-BE49-F238E27FC236}">
                <a16:creationId xmlns:a16="http://schemas.microsoft.com/office/drawing/2014/main" id="{BE746790-EBFE-4F02-A5CF-4C9CE093AEB7}"/>
              </a:ext>
            </a:extLst>
          </p:cNvPr>
          <p:cNvGrpSpPr/>
          <p:nvPr/>
        </p:nvGrpSpPr>
        <p:grpSpPr>
          <a:xfrm>
            <a:off x="2070427" y="3340951"/>
            <a:ext cx="340271" cy="359295"/>
            <a:chOff x="6764410" y="2914472"/>
            <a:chExt cx="453987" cy="469392"/>
          </a:xfrm>
        </p:grpSpPr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id="{CD9A2381-932A-42A0-965C-A3271CC21096}"/>
                </a:ext>
              </a:extLst>
            </p:cNvPr>
            <p:cNvSpPr/>
            <p:nvPr/>
          </p:nvSpPr>
          <p:spPr>
            <a:xfrm>
              <a:off x="6764410" y="2914472"/>
              <a:ext cx="453987" cy="46939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pic>
          <p:nvPicPr>
            <p:cNvPr id="70" name="Grafik 69" descr="Wiedergeben">
              <a:extLst>
                <a:ext uri="{FF2B5EF4-FFF2-40B4-BE49-F238E27FC236}">
                  <a16:creationId xmlns:a16="http://schemas.microsoft.com/office/drawing/2014/main" id="{05B6A0D3-A7AC-4F47-AA5A-47DA6CCAC1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769702" y="2933032"/>
              <a:ext cx="429304" cy="429304"/>
            </a:xfrm>
            <a:prstGeom prst="rect">
              <a:avLst/>
            </a:prstGeom>
          </p:spPr>
        </p:pic>
      </p:grpSp>
      <p:grpSp>
        <p:nvGrpSpPr>
          <p:cNvPr id="90" name="Gruppieren 89">
            <a:extLst>
              <a:ext uri="{FF2B5EF4-FFF2-40B4-BE49-F238E27FC236}">
                <a16:creationId xmlns:a16="http://schemas.microsoft.com/office/drawing/2014/main" id="{29F63904-ABDF-4DE7-813F-ACC47792A23C}"/>
              </a:ext>
            </a:extLst>
          </p:cNvPr>
          <p:cNvGrpSpPr/>
          <p:nvPr/>
        </p:nvGrpSpPr>
        <p:grpSpPr>
          <a:xfrm>
            <a:off x="592438" y="2607426"/>
            <a:ext cx="340271" cy="359295"/>
            <a:chOff x="5563545" y="2318483"/>
            <a:chExt cx="453987" cy="469392"/>
          </a:xfrm>
        </p:grpSpPr>
        <p:sp>
          <p:nvSpPr>
            <p:cNvPr id="71" name="Rechteck 70">
              <a:extLst>
                <a:ext uri="{FF2B5EF4-FFF2-40B4-BE49-F238E27FC236}">
                  <a16:creationId xmlns:a16="http://schemas.microsoft.com/office/drawing/2014/main" id="{79992B63-A181-481C-8D8F-BD49245C9AC0}"/>
                </a:ext>
              </a:extLst>
            </p:cNvPr>
            <p:cNvSpPr/>
            <p:nvPr/>
          </p:nvSpPr>
          <p:spPr>
            <a:xfrm>
              <a:off x="5563545" y="2318483"/>
              <a:ext cx="453987" cy="469392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pic>
          <p:nvPicPr>
            <p:cNvPr id="60" name="Grafik 59" descr="Schließen">
              <a:extLst>
                <a:ext uri="{FF2B5EF4-FFF2-40B4-BE49-F238E27FC236}">
                  <a16:creationId xmlns:a16="http://schemas.microsoft.com/office/drawing/2014/main" id="{E320B8FA-2451-476A-9240-F368C36689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5579021" y="2342022"/>
              <a:ext cx="422314" cy="422314"/>
            </a:xfrm>
            <a:prstGeom prst="rect">
              <a:avLst/>
            </a:prstGeom>
          </p:spPr>
        </p:pic>
      </p:grpSp>
      <p:grpSp>
        <p:nvGrpSpPr>
          <p:cNvPr id="91" name="Gruppieren 90">
            <a:extLst>
              <a:ext uri="{FF2B5EF4-FFF2-40B4-BE49-F238E27FC236}">
                <a16:creationId xmlns:a16="http://schemas.microsoft.com/office/drawing/2014/main" id="{163A0248-6006-4938-99C2-A68383696974}"/>
              </a:ext>
            </a:extLst>
          </p:cNvPr>
          <p:cNvGrpSpPr/>
          <p:nvPr/>
        </p:nvGrpSpPr>
        <p:grpSpPr>
          <a:xfrm>
            <a:off x="1329773" y="2607426"/>
            <a:ext cx="340271" cy="359295"/>
            <a:chOff x="6162631" y="2318483"/>
            <a:chExt cx="453987" cy="469392"/>
          </a:xfrm>
        </p:grpSpPr>
        <p:sp>
          <p:nvSpPr>
            <p:cNvPr id="72" name="Rechteck 71">
              <a:extLst>
                <a:ext uri="{FF2B5EF4-FFF2-40B4-BE49-F238E27FC236}">
                  <a16:creationId xmlns:a16="http://schemas.microsoft.com/office/drawing/2014/main" id="{1C43699B-F270-49C6-AE0C-01C545CA8995}"/>
                </a:ext>
              </a:extLst>
            </p:cNvPr>
            <p:cNvSpPr/>
            <p:nvPr/>
          </p:nvSpPr>
          <p:spPr>
            <a:xfrm>
              <a:off x="6162631" y="2318483"/>
              <a:ext cx="453987" cy="46939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pic>
          <p:nvPicPr>
            <p:cNvPr id="77" name="Grafik 76" descr="Schließen">
              <a:extLst>
                <a:ext uri="{FF2B5EF4-FFF2-40B4-BE49-F238E27FC236}">
                  <a16:creationId xmlns:a16="http://schemas.microsoft.com/office/drawing/2014/main" id="{3D88552D-7283-480F-A19D-DA34FEF4D46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6183187" y="2347102"/>
              <a:ext cx="422314" cy="422314"/>
            </a:xfrm>
            <a:prstGeom prst="rect">
              <a:avLst/>
            </a:prstGeom>
          </p:spPr>
        </p:pic>
      </p:grpSp>
      <p:grpSp>
        <p:nvGrpSpPr>
          <p:cNvPr id="92" name="Gruppieren 91">
            <a:extLst>
              <a:ext uri="{FF2B5EF4-FFF2-40B4-BE49-F238E27FC236}">
                <a16:creationId xmlns:a16="http://schemas.microsoft.com/office/drawing/2014/main" id="{FA02B72F-EB8A-4546-9432-02F4BB40D30D}"/>
              </a:ext>
            </a:extLst>
          </p:cNvPr>
          <p:cNvGrpSpPr/>
          <p:nvPr/>
        </p:nvGrpSpPr>
        <p:grpSpPr>
          <a:xfrm>
            <a:off x="2063883" y="2609253"/>
            <a:ext cx="340271" cy="359295"/>
            <a:chOff x="6759094" y="2319967"/>
            <a:chExt cx="453987" cy="469392"/>
          </a:xfrm>
        </p:grpSpPr>
        <p:sp>
          <p:nvSpPr>
            <p:cNvPr id="73" name="Rechteck 72">
              <a:extLst>
                <a:ext uri="{FF2B5EF4-FFF2-40B4-BE49-F238E27FC236}">
                  <a16:creationId xmlns:a16="http://schemas.microsoft.com/office/drawing/2014/main" id="{CA826838-006C-425C-9D40-C21219BF8804}"/>
                </a:ext>
              </a:extLst>
            </p:cNvPr>
            <p:cNvSpPr/>
            <p:nvPr/>
          </p:nvSpPr>
          <p:spPr>
            <a:xfrm>
              <a:off x="6759094" y="2319967"/>
              <a:ext cx="453987" cy="46939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pic>
          <p:nvPicPr>
            <p:cNvPr id="78" name="Grafik 77" descr="Schließen">
              <a:extLst>
                <a:ext uri="{FF2B5EF4-FFF2-40B4-BE49-F238E27FC236}">
                  <a16:creationId xmlns:a16="http://schemas.microsoft.com/office/drawing/2014/main" id="{D3090A9F-1AB0-49C9-8F53-AD0E80C3B3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6773197" y="2342022"/>
              <a:ext cx="422314" cy="422314"/>
            </a:xfrm>
            <a:prstGeom prst="rect">
              <a:avLst/>
            </a:prstGeom>
          </p:spPr>
        </p:pic>
      </p:grpSp>
      <p:grpSp>
        <p:nvGrpSpPr>
          <p:cNvPr id="87" name="Gruppieren 86">
            <a:extLst>
              <a:ext uri="{FF2B5EF4-FFF2-40B4-BE49-F238E27FC236}">
                <a16:creationId xmlns:a16="http://schemas.microsoft.com/office/drawing/2014/main" id="{68B02279-D8B1-4B8D-B4BB-7B7400E2A33B}"/>
              </a:ext>
            </a:extLst>
          </p:cNvPr>
          <p:cNvGrpSpPr/>
          <p:nvPr/>
        </p:nvGrpSpPr>
        <p:grpSpPr>
          <a:xfrm>
            <a:off x="592438" y="1863481"/>
            <a:ext cx="340271" cy="359295"/>
            <a:chOff x="5563545" y="1714027"/>
            <a:chExt cx="453987" cy="469392"/>
          </a:xfrm>
        </p:grpSpPr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CC2FF165-5979-4279-9A45-16928A65121F}"/>
                </a:ext>
              </a:extLst>
            </p:cNvPr>
            <p:cNvSpPr/>
            <p:nvPr/>
          </p:nvSpPr>
          <p:spPr>
            <a:xfrm>
              <a:off x="5563545" y="1714027"/>
              <a:ext cx="453987" cy="469392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pic>
          <p:nvPicPr>
            <p:cNvPr id="58" name="Grafik 57" descr="Häkchen">
              <a:extLst>
                <a:ext uri="{FF2B5EF4-FFF2-40B4-BE49-F238E27FC236}">
                  <a16:creationId xmlns:a16="http://schemas.microsoft.com/office/drawing/2014/main" id="{7D98CD87-8E8E-4C62-B1CC-B655D596DF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5596777" y="1752137"/>
              <a:ext cx="389448" cy="389448"/>
            </a:xfrm>
            <a:prstGeom prst="rect">
              <a:avLst/>
            </a:prstGeom>
          </p:spPr>
        </p:pic>
      </p:grpSp>
      <p:grpSp>
        <p:nvGrpSpPr>
          <p:cNvPr id="88" name="Gruppieren 87">
            <a:extLst>
              <a:ext uri="{FF2B5EF4-FFF2-40B4-BE49-F238E27FC236}">
                <a16:creationId xmlns:a16="http://schemas.microsoft.com/office/drawing/2014/main" id="{DF7C1494-FD96-4272-B19B-FA04DF4CBF7B}"/>
              </a:ext>
            </a:extLst>
          </p:cNvPr>
          <p:cNvGrpSpPr/>
          <p:nvPr/>
        </p:nvGrpSpPr>
        <p:grpSpPr>
          <a:xfrm>
            <a:off x="1329773" y="1863481"/>
            <a:ext cx="340271" cy="359295"/>
            <a:chOff x="6162631" y="1714027"/>
            <a:chExt cx="453987" cy="469392"/>
          </a:xfrm>
        </p:grpSpPr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AA3D4E4A-5B80-437E-9092-5A0E7448C705}"/>
                </a:ext>
              </a:extLst>
            </p:cNvPr>
            <p:cNvSpPr/>
            <p:nvPr/>
          </p:nvSpPr>
          <p:spPr>
            <a:xfrm>
              <a:off x="6162631" y="1714027"/>
              <a:ext cx="453987" cy="46939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pic>
          <p:nvPicPr>
            <p:cNvPr id="85" name="Grafik 84" descr="Häkchen">
              <a:extLst>
                <a:ext uri="{FF2B5EF4-FFF2-40B4-BE49-F238E27FC236}">
                  <a16:creationId xmlns:a16="http://schemas.microsoft.com/office/drawing/2014/main" id="{49712FA0-146A-481F-A02B-BD780C5435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6194900" y="1743895"/>
              <a:ext cx="389448" cy="389448"/>
            </a:xfrm>
            <a:prstGeom prst="rect">
              <a:avLst/>
            </a:prstGeom>
          </p:spPr>
        </p:pic>
      </p:grpSp>
      <p:grpSp>
        <p:nvGrpSpPr>
          <p:cNvPr id="89" name="Gruppieren 88">
            <a:extLst>
              <a:ext uri="{FF2B5EF4-FFF2-40B4-BE49-F238E27FC236}">
                <a16:creationId xmlns:a16="http://schemas.microsoft.com/office/drawing/2014/main" id="{FD9D8F9A-26F2-4391-9D8D-7F2A299EB78E}"/>
              </a:ext>
            </a:extLst>
          </p:cNvPr>
          <p:cNvGrpSpPr/>
          <p:nvPr/>
        </p:nvGrpSpPr>
        <p:grpSpPr>
          <a:xfrm>
            <a:off x="2063883" y="1865307"/>
            <a:ext cx="340271" cy="359295"/>
            <a:chOff x="6759094" y="1715511"/>
            <a:chExt cx="453987" cy="469392"/>
          </a:xfrm>
        </p:grpSpPr>
        <p:sp>
          <p:nvSpPr>
            <p:cNvPr id="81" name="Rechteck 80">
              <a:extLst>
                <a:ext uri="{FF2B5EF4-FFF2-40B4-BE49-F238E27FC236}">
                  <a16:creationId xmlns:a16="http://schemas.microsoft.com/office/drawing/2014/main" id="{20E2E72C-6EE6-40A7-A634-7F2343A8CD8A}"/>
                </a:ext>
              </a:extLst>
            </p:cNvPr>
            <p:cNvSpPr/>
            <p:nvPr/>
          </p:nvSpPr>
          <p:spPr>
            <a:xfrm>
              <a:off x="6759094" y="1715511"/>
              <a:ext cx="453987" cy="46939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15" dirty="0"/>
            </a:p>
          </p:txBody>
        </p:sp>
        <p:pic>
          <p:nvPicPr>
            <p:cNvPr id="86" name="Grafik 85" descr="Häkchen">
              <a:extLst>
                <a:ext uri="{FF2B5EF4-FFF2-40B4-BE49-F238E27FC236}">
                  <a16:creationId xmlns:a16="http://schemas.microsoft.com/office/drawing/2014/main" id="{74366AE5-D582-4449-893C-A3FB5998E2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6797126" y="1763572"/>
              <a:ext cx="389448" cy="389448"/>
            </a:xfrm>
            <a:prstGeom prst="rect">
              <a:avLst/>
            </a:prstGeom>
          </p:spPr>
        </p:pic>
      </p:grpSp>
      <p:pic>
        <p:nvPicPr>
          <p:cNvPr id="4" name="Grafik 3">
            <a:extLst>
              <a:ext uri="{FF2B5EF4-FFF2-40B4-BE49-F238E27FC236}">
                <a16:creationId xmlns:a16="http://schemas.microsoft.com/office/drawing/2014/main" id="{A0D8CECB-885A-413E-8B4E-F6DD765C89A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632436" y="4015677"/>
            <a:ext cx="1167140" cy="116714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0BCE8389-E886-4832-9F01-7437B25FB68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657087" y="5361606"/>
            <a:ext cx="4618892" cy="63304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22C71714-A5C9-49BA-9483-7CA1FB2A3AA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341962" y="3344850"/>
            <a:ext cx="1868034" cy="1868034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DC7A1ABA-AD78-489C-9710-86D2ABFC659F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47012" y="6719571"/>
            <a:ext cx="3279290" cy="68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797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8EC914-B840-4515-91EA-757A72079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E1AB80-1314-48EA-9BA6-F7BB6E5C070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07EDC80-FF7C-4023-9E35-A2B72B45E303}"/>
              </a:ext>
            </a:extLst>
          </p:cNvPr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/>
        </p:spPr>
        <p:txBody>
          <a:bodyPr/>
          <a:lstStyle/>
          <a:p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DF0B042-5E23-403B-82F8-93269CCF4608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B088209-0A93-4FAD-8471-AF1BAB07B3DA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2E3B224F-797F-4CAE-901B-BD29DB59314E}"/>
              </a:ext>
            </a:extLst>
          </p:cNvPr>
          <p:cNvSpPr/>
          <p:nvPr/>
        </p:nvSpPr>
        <p:spPr>
          <a:xfrm>
            <a:off x="4543688" y="2135460"/>
            <a:ext cx="2215385" cy="2215385"/>
          </a:xfrm>
          <a:prstGeom prst="ellipse">
            <a:avLst/>
          </a:prstGeom>
          <a:scene3d>
            <a:camera prst="orthographicFront">
              <a:rot lat="20713895" lon="939282" rev="159833"/>
            </a:camera>
            <a:lightRig rig="threePt" dir="tl">
              <a:rot lat="0" lon="0" rev="0"/>
            </a:lightRig>
          </a:scene3d>
          <a:sp3d prstMaterial="metal">
            <a:bevelT w="900000" h="900000"/>
            <a:bevelB w="900000" h="9000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15" dirty="0"/>
          </a:p>
        </p:txBody>
      </p:sp>
    </p:spTree>
    <p:extLst>
      <p:ext uri="{BB962C8B-B14F-4D97-AF65-F5344CB8AC3E}">
        <p14:creationId xmlns:p14="http://schemas.microsoft.com/office/powerpoint/2010/main" val="33846801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Design">
  <a:themeElements>
    <a:clrScheme name="StB Göllne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90D033"/>
      </a:accent5>
      <a:accent6>
        <a:srgbClr val="9D90A0"/>
      </a:accent6>
      <a:hlink>
        <a:srgbClr val="9454C3"/>
      </a:hlink>
      <a:folHlink>
        <a:srgbClr val="3EBBF0"/>
      </a:folHlink>
    </a:clrScheme>
    <a:fontScheme name="ThE Schrift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Met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8_Vorlage.pptx" id="{EEFD57ED-5BD5-4FA4-A16D-41B3E782D9A1}" vid="{84B2E8D9-4A79-4DB9-869A-8E30D0BD9691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2018_Vorlage</Template>
  <TotalTime>0</TotalTime>
  <Words>966</Words>
  <Application>Microsoft Office PowerPoint</Application>
  <PresentationFormat>Breitbild</PresentationFormat>
  <Paragraphs>66</Paragraphs>
  <Slides>9</Slides>
  <Notes>4</Notes>
  <HiddenSlides>2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Akko W01 Light</vt:lpstr>
      <vt:lpstr>Arial</vt:lpstr>
      <vt:lpstr>Calibri</vt:lpstr>
      <vt:lpstr>Segoe UI</vt:lpstr>
      <vt:lpstr>Wingdings</vt:lpstr>
      <vt:lpstr>Office-Design</vt:lpstr>
      <vt:lpstr>think-cell Folie</vt:lpstr>
      <vt:lpstr>Ordnungsgemäße Rechnung</vt:lpstr>
      <vt:lpstr>Ordnungsgemäße Rechnung</vt:lpstr>
      <vt:lpstr>Ordnungsgemäße Rechnung</vt:lpstr>
      <vt:lpstr>Ordnungsgemäße Rechnung Kleinbetragsrechnung</vt:lpstr>
      <vt:lpstr>PowerPoint-Präsentation</vt:lpstr>
      <vt:lpstr>PowerPoint-Präsentation</vt:lpstr>
      <vt:lpstr>PowerPoint-Präsentation</vt:lpstr>
      <vt:lpstr>Balken und Symbole</vt:lpstr>
      <vt:lpstr>PowerPoint-Präsentation</vt:lpstr>
    </vt:vector>
  </TitlesOfParts>
  <Company>viertakt kommunikation und werbung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 Göllner</dc:creator>
  <cp:lastModifiedBy>Daniel Göllner</cp:lastModifiedBy>
  <cp:revision>34</cp:revision>
  <cp:lastPrinted>2017-05-19T08:25:32Z</cp:lastPrinted>
  <dcterms:created xsi:type="dcterms:W3CDTF">2018-04-19T22:09:53Z</dcterms:created>
  <dcterms:modified xsi:type="dcterms:W3CDTF">2020-02-24T15:51:20Z</dcterms:modified>
</cp:coreProperties>
</file>